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2" r:id="rId3"/>
    <p:sldId id="258" r:id="rId4"/>
    <p:sldId id="259" r:id="rId5"/>
    <p:sldId id="263" r:id="rId6"/>
    <p:sldId id="264" r:id="rId7"/>
    <p:sldId id="28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8AB"/>
    <a:srgbClr val="1761A4"/>
    <a:srgbClr val="BF391A"/>
    <a:srgbClr val="C19859"/>
    <a:srgbClr val="145EA1"/>
    <a:srgbClr val="FFCA08"/>
    <a:srgbClr val="BC9404"/>
    <a:srgbClr val="1862A4"/>
    <a:srgbClr val="111111"/>
    <a:srgbClr val="1773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03" autoAdjust="0"/>
    <p:restoredTop sz="94660"/>
  </p:normalViewPr>
  <p:slideViewPr>
    <p:cSldViewPr snapToGrid="0">
      <p:cViewPr varScale="1">
        <p:scale>
          <a:sx n="131" d="100"/>
          <a:sy n="131" d="100"/>
        </p:scale>
        <p:origin x="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4"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jpg"/><Relationship Id="rId4"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7964F-4DF0-47E9-A0B6-FEF08D7DF3C7}" type="doc">
      <dgm:prSet loTypeId="urn:microsoft.com/office/officeart/2005/8/layout/radial6" loCatId="cycle" qsTypeId="urn:microsoft.com/office/officeart/2005/8/quickstyle/3d3" qsCatId="3D" csTypeId="urn:microsoft.com/office/officeart/2005/8/colors/accent1_5" csCatId="accent1" phldr="1"/>
      <dgm:spPr/>
      <dgm:t>
        <a:bodyPr/>
        <a:lstStyle/>
        <a:p>
          <a:endParaRPr lang="es-CO"/>
        </a:p>
      </dgm:t>
    </dgm:pt>
    <dgm:pt modelId="{4B1CA603-F223-41EC-889B-B2BA3808CDB3}">
      <dgm:prSet phldrT="[Texto]" custT="1"/>
      <dgm:spPr>
        <a:blipFill rotWithShape="0">
          <a:blip xmlns:r="http://schemas.openxmlformats.org/officeDocument/2006/relationships" r:embed="rId1"/>
          <a:srcRect/>
          <a:stretch>
            <a:fillRect/>
          </a:stretch>
        </a:blipFill>
      </dgm:spPr>
      <dgm:t>
        <a:bodyPr/>
        <a:lstStyle/>
        <a:p>
          <a:endParaRPr lang="es-CO" sz="1800" dirty="0"/>
        </a:p>
      </dgm:t>
    </dgm:pt>
    <dgm:pt modelId="{15F9E7A7-7029-47CA-A6BF-9300F09A43CD}" type="parTrans" cxnId="{55B99F8D-1079-41FF-B102-E85329731FD9}">
      <dgm:prSet/>
      <dgm:spPr/>
      <dgm:t>
        <a:bodyPr/>
        <a:lstStyle/>
        <a:p>
          <a:endParaRPr lang="es-CO"/>
        </a:p>
      </dgm:t>
    </dgm:pt>
    <dgm:pt modelId="{7EFBEE14-0D90-4AB8-AC6E-101B2228B867}" type="sibTrans" cxnId="{55B99F8D-1079-41FF-B102-E85329731FD9}">
      <dgm:prSet/>
      <dgm:spPr/>
      <dgm:t>
        <a:bodyPr/>
        <a:lstStyle/>
        <a:p>
          <a:endParaRPr lang="es-CO"/>
        </a:p>
      </dgm:t>
    </dgm:pt>
    <dgm:pt modelId="{C1A94538-2B46-4F08-8C8C-65372EE42108}">
      <dgm:prSet phldrT="[Texto]" custT="1"/>
      <dgm:spPr/>
      <dgm:t>
        <a:bodyPr/>
        <a:lstStyle/>
        <a:p>
          <a:pPr algn="ctr"/>
          <a:r>
            <a:rPr lang="es-ES" sz="2400" b="1" dirty="0"/>
            <a:t>Problema comunicación entre procesos</a:t>
          </a:r>
        </a:p>
        <a:p>
          <a:pPr algn="ctr"/>
          <a:r>
            <a:rPr lang="es-ES" sz="2000" b="1" i="0" dirty="0"/>
            <a:t>Atacante</a:t>
          </a:r>
          <a:r>
            <a:rPr lang="es-ES" sz="2000" b="0" i="0" dirty="0"/>
            <a:t> </a:t>
          </a:r>
          <a:endParaRPr lang="es-CO" sz="2000" dirty="0"/>
        </a:p>
      </dgm:t>
    </dgm:pt>
    <dgm:pt modelId="{4B679B70-61AC-42A1-BD5D-8697F463D3C6}" type="parTrans" cxnId="{2E39FD3E-9A43-4795-915B-AF7BECE39F81}">
      <dgm:prSet/>
      <dgm:spPr/>
      <dgm:t>
        <a:bodyPr/>
        <a:lstStyle/>
        <a:p>
          <a:endParaRPr lang="es-CO"/>
        </a:p>
      </dgm:t>
    </dgm:pt>
    <dgm:pt modelId="{DB2D4ACC-0AF6-4308-8975-7AF5D1B8CA2A}" type="sibTrans" cxnId="{2E39FD3E-9A43-4795-915B-AF7BECE39F81}">
      <dgm:prSet/>
      <dgm:spPr/>
      <dgm:t>
        <a:bodyPr/>
        <a:lstStyle/>
        <a:p>
          <a:endParaRPr lang="es-CO"/>
        </a:p>
      </dgm:t>
    </dgm:pt>
    <dgm:pt modelId="{B0862BCB-8C31-42AA-B2B7-11A9CD95F0F6}">
      <dgm:prSet phldrT="[Texto]" custT="1"/>
      <dgm:spPr/>
      <dgm:t>
        <a:bodyPr/>
        <a:lstStyle/>
        <a:p>
          <a:pPr>
            <a:buFont typeface="Arial" panose="020B0604020202020204" pitchFamily="34" charset="0"/>
            <a:buNone/>
          </a:pPr>
          <a:r>
            <a:rPr lang="es-ES" sz="2400" b="1" i="0" dirty="0"/>
            <a:t>Eludir seguridad </a:t>
          </a:r>
          <a:r>
            <a:rPr lang="es-ES" sz="2000" b="0" i="0" dirty="0"/>
            <a:t>sandbox Google Chrome</a:t>
          </a:r>
          <a:endParaRPr lang="es-CO" sz="2000" dirty="0"/>
        </a:p>
      </dgm:t>
    </dgm:pt>
    <dgm:pt modelId="{67BF1753-903F-4604-8E46-19ED954AEF6E}" type="parTrans" cxnId="{42253050-A9E1-4A2F-8235-3EEACDF9E3D1}">
      <dgm:prSet/>
      <dgm:spPr/>
      <dgm:t>
        <a:bodyPr/>
        <a:lstStyle/>
        <a:p>
          <a:endParaRPr lang="es-CO"/>
        </a:p>
      </dgm:t>
    </dgm:pt>
    <dgm:pt modelId="{94238441-177E-401E-B5DE-260AF955CD40}" type="sibTrans" cxnId="{42253050-A9E1-4A2F-8235-3EEACDF9E3D1}">
      <dgm:prSet/>
      <dgm:spPr/>
      <dgm:t>
        <a:bodyPr/>
        <a:lstStyle/>
        <a:p>
          <a:endParaRPr lang="es-CO"/>
        </a:p>
      </dgm:t>
    </dgm:pt>
    <dgm:pt modelId="{6D086C78-FDC0-47D4-A573-64D02500F960}">
      <dgm:prSet phldrT="[Texto]" custT="1"/>
      <dgm:spPr/>
      <dgm:t>
        <a:bodyPr/>
        <a:lstStyle/>
        <a:p>
          <a:r>
            <a:rPr lang="es-ES" sz="2400" b="1" i="0" dirty="0"/>
            <a:t>Ejecución</a:t>
          </a:r>
          <a:r>
            <a:rPr lang="es-ES" sz="2400" b="0" i="0" dirty="0"/>
            <a:t> </a:t>
          </a:r>
          <a:r>
            <a:rPr lang="es-ES" sz="2000" b="0" i="0" dirty="0"/>
            <a:t>código malicioso</a:t>
          </a:r>
          <a:endParaRPr lang="es-CO" sz="2000" dirty="0"/>
        </a:p>
      </dgm:t>
    </dgm:pt>
    <dgm:pt modelId="{2DB77C6A-59BA-4031-A3F9-56EBD325DCB0}" type="parTrans" cxnId="{76E01503-C672-4587-A9D4-99D1A9F3D9E0}">
      <dgm:prSet/>
      <dgm:spPr/>
      <dgm:t>
        <a:bodyPr/>
        <a:lstStyle/>
        <a:p>
          <a:endParaRPr lang="es-CO"/>
        </a:p>
      </dgm:t>
    </dgm:pt>
    <dgm:pt modelId="{209A8426-53BD-4874-9A60-EA8EDCC50C8C}" type="sibTrans" cxnId="{76E01503-C672-4587-A9D4-99D1A9F3D9E0}">
      <dgm:prSet/>
      <dgm:spPr/>
      <dgm:t>
        <a:bodyPr/>
        <a:lstStyle/>
        <a:p>
          <a:endParaRPr lang="es-CO"/>
        </a:p>
      </dgm:t>
    </dgm:pt>
    <dgm:pt modelId="{A601A4E5-32C9-4B72-8395-FC004479865F}">
      <dgm:prSet phldrT="[Texto]" custT="1"/>
      <dgm:spPr/>
      <dgm:t>
        <a:bodyPr/>
        <a:lstStyle/>
        <a:p>
          <a:pPr>
            <a:buFont typeface="Arial" panose="020B0604020202020204" pitchFamily="34" charset="0"/>
            <a:buChar char="•"/>
          </a:pPr>
          <a:r>
            <a:rPr lang="es-ES" sz="2800" b="1" i="0" dirty="0"/>
            <a:t>Acceso a recursos </a:t>
          </a:r>
        </a:p>
        <a:p>
          <a:pPr>
            <a:buFont typeface="Arial" panose="020B0604020202020204" pitchFamily="34" charset="0"/>
            <a:buChar char="•"/>
          </a:pPr>
          <a:r>
            <a:rPr lang="es-ES" sz="2000" b="0" i="0" dirty="0"/>
            <a:t> </a:t>
          </a:r>
          <a:r>
            <a:rPr lang="es-ES" sz="2000" b="1" i="0" dirty="0"/>
            <a:t>Ataque remoto código</a:t>
          </a:r>
          <a:endParaRPr lang="es-CO" sz="2000" b="1" dirty="0"/>
        </a:p>
      </dgm:t>
    </dgm:pt>
    <dgm:pt modelId="{E54958CA-1998-40BD-A911-8C07C4DE330B}" type="parTrans" cxnId="{77CC5F91-E06F-4F9D-8A01-EE584AFB03A8}">
      <dgm:prSet/>
      <dgm:spPr/>
      <dgm:t>
        <a:bodyPr/>
        <a:lstStyle/>
        <a:p>
          <a:endParaRPr lang="es-CO"/>
        </a:p>
      </dgm:t>
    </dgm:pt>
    <dgm:pt modelId="{F3EF6D10-6C7D-44E9-A682-7C04928D4FC4}" type="sibTrans" cxnId="{77CC5F91-E06F-4F9D-8A01-EE584AFB03A8}">
      <dgm:prSet/>
      <dgm:spPr/>
      <dgm:t>
        <a:bodyPr/>
        <a:lstStyle/>
        <a:p>
          <a:endParaRPr lang="es-CO"/>
        </a:p>
      </dgm:t>
    </dgm:pt>
    <dgm:pt modelId="{435C3D7B-AF8B-4DB7-8AE6-593C31EC5118}" type="pres">
      <dgm:prSet presAssocID="{48F7964F-4DF0-47E9-A0B6-FEF08D7DF3C7}" presName="Name0" presStyleCnt="0">
        <dgm:presLayoutVars>
          <dgm:chMax val="1"/>
          <dgm:dir/>
          <dgm:animLvl val="ctr"/>
          <dgm:resizeHandles val="exact"/>
        </dgm:presLayoutVars>
      </dgm:prSet>
      <dgm:spPr/>
    </dgm:pt>
    <dgm:pt modelId="{ABF9BAD6-F6D7-496E-9EA4-04B4AB4F6572}" type="pres">
      <dgm:prSet presAssocID="{4B1CA603-F223-41EC-889B-B2BA3808CDB3}" presName="centerShape" presStyleLbl="node0" presStyleIdx="0" presStyleCnt="1" custScaleX="343233" custScaleY="277365" custLinFactNeighborX="-4949" custLinFactNeighborY="-2145"/>
      <dgm:spPr/>
    </dgm:pt>
    <dgm:pt modelId="{2031BD0F-1E91-465C-B120-D3809138EF27}" type="pres">
      <dgm:prSet presAssocID="{C1A94538-2B46-4F08-8C8C-65372EE42108}" presName="node" presStyleLbl="node1" presStyleIdx="0" presStyleCnt="4" custScaleX="183882" custScaleY="132348" custRadScaleRad="110472" custRadScaleInc="-3951">
        <dgm:presLayoutVars>
          <dgm:bulletEnabled val="1"/>
        </dgm:presLayoutVars>
      </dgm:prSet>
      <dgm:spPr/>
    </dgm:pt>
    <dgm:pt modelId="{90868247-64A9-4F8B-B71E-0F4AB2DC7658}" type="pres">
      <dgm:prSet presAssocID="{C1A94538-2B46-4F08-8C8C-65372EE42108}" presName="dummy" presStyleCnt="0"/>
      <dgm:spPr/>
    </dgm:pt>
    <dgm:pt modelId="{110FA19B-C9A2-4A57-871E-160E54575D71}" type="pres">
      <dgm:prSet presAssocID="{DB2D4ACC-0AF6-4308-8975-7AF5D1B8CA2A}" presName="sibTrans" presStyleLbl="sibTrans2D1" presStyleIdx="0" presStyleCnt="4"/>
      <dgm:spPr/>
    </dgm:pt>
    <dgm:pt modelId="{AD776AAB-834C-426A-84F9-EF0D365D1A1C}" type="pres">
      <dgm:prSet presAssocID="{B0862BCB-8C31-42AA-B2B7-11A9CD95F0F6}" presName="node" presStyleLbl="node1" presStyleIdx="1" presStyleCnt="4" custScaleX="155333" custScaleY="99568" custRadScaleRad="126885" custRadScaleInc="5389">
        <dgm:presLayoutVars>
          <dgm:bulletEnabled val="1"/>
        </dgm:presLayoutVars>
      </dgm:prSet>
      <dgm:spPr/>
    </dgm:pt>
    <dgm:pt modelId="{BCAC9409-F726-416A-BA99-32CA01F81C59}" type="pres">
      <dgm:prSet presAssocID="{B0862BCB-8C31-42AA-B2B7-11A9CD95F0F6}" presName="dummy" presStyleCnt="0"/>
      <dgm:spPr/>
    </dgm:pt>
    <dgm:pt modelId="{C7006E0E-218E-4082-ABB5-0FFC0AEDEFF2}" type="pres">
      <dgm:prSet presAssocID="{94238441-177E-401E-B5DE-260AF955CD40}" presName="sibTrans" presStyleLbl="sibTrans2D1" presStyleIdx="1" presStyleCnt="4"/>
      <dgm:spPr/>
    </dgm:pt>
    <dgm:pt modelId="{EEBEC497-A3F8-4C63-BA15-63554C6A3707}" type="pres">
      <dgm:prSet presAssocID="{6D086C78-FDC0-47D4-A573-64D02500F960}" presName="node" presStyleLbl="node1" presStyleIdx="2" presStyleCnt="4" custScaleX="136612" custScaleY="84932" custRadScaleRad="97341" custRadScaleInc="-25200">
        <dgm:presLayoutVars>
          <dgm:bulletEnabled val="1"/>
        </dgm:presLayoutVars>
      </dgm:prSet>
      <dgm:spPr/>
    </dgm:pt>
    <dgm:pt modelId="{54F937DF-A586-40B7-8E06-2AD16C138753}" type="pres">
      <dgm:prSet presAssocID="{6D086C78-FDC0-47D4-A573-64D02500F960}" presName="dummy" presStyleCnt="0"/>
      <dgm:spPr/>
    </dgm:pt>
    <dgm:pt modelId="{08CEA8A0-29B6-4E19-A186-DEDEDB86FDE3}" type="pres">
      <dgm:prSet presAssocID="{209A8426-53BD-4874-9A60-EA8EDCC50C8C}" presName="sibTrans" presStyleLbl="sibTrans2D1" presStyleIdx="2" presStyleCnt="4" custLinFactNeighborX="32236" custLinFactNeighborY="-29745"/>
      <dgm:spPr/>
    </dgm:pt>
    <dgm:pt modelId="{F9F8AC67-B872-4626-BB47-B9C71187F7A5}" type="pres">
      <dgm:prSet presAssocID="{A601A4E5-32C9-4B72-8395-FC004479865F}" presName="node" presStyleLbl="node1" presStyleIdx="3" presStyleCnt="4" custScaleX="151372" custScaleY="144799" custRadScaleRad="175999" custRadScaleInc="3029">
        <dgm:presLayoutVars>
          <dgm:bulletEnabled val="1"/>
        </dgm:presLayoutVars>
      </dgm:prSet>
      <dgm:spPr/>
    </dgm:pt>
    <dgm:pt modelId="{3CDA2A54-955E-401F-8AB4-C5D4425134FD}" type="pres">
      <dgm:prSet presAssocID="{A601A4E5-32C9-4B72-8395-FC004479865F}" presName="dummy" presStyleCnt="0"/>
      <dgm:spPr/>
    </dgm:pt>
    <dgm:pt modelId="{6D38EFC9-4EF0-4B8F-A9D4-74EF726AE975}" type="pres">
      <dgm:prSet presAssocID="{F3EF6D10-6C7D-44E9-A682-7C04928D4FC4}" presName="sibTrans" presStyleLbl="sibTrans2D1" presStyleIdx="3" presStyleCnt="4" custScaleX="74253" custScaleY="95234" custLinFactNeighborX="9823" custLinFactNeighborY="24508"/>
      <dgm:spPr/>
    </dgm:pt>
  </dgm:ptLst>
  <dgm:cxnLst>
    <dgm:cxn modelId="{76E01503-C672-4587-A9D4-99D1A9F3D9E0}" srcId="{4B1CA603-F223-41EC-889B-B2BA3808CDB3}" destId="{6D086C78-FDC0-47D4-A573-64D02500F960}" srcOrd="2" destOrd="0" parTransId="{2DB77C6A-59BA-4031-A3F9-56EBD325DCB0}" sibTransId="{209A8426-53BD-4874-9A60-EA8EDCC50C8C}"/>
    <dgm:cxn modelId="{FD6CB909-FC65-4ABB-B88D-12A532E29428}" type="presOf" srcId="{F3EF6D10-6C7D-44E9-A682-7C04928D4FC4}" destId="{6D38EFC9-4EF0-4B8F-A9D4-74EF726AE975}" srcOrd="0" destOrd="0" presId="urn:microsoft.com/office/officeart/2005/8/layout/radial6"/>
    <dgm:cxn modelId="{E4043E14-94BA-489E-BB3E-78BA68DBAA22}" type="presOf" srcId="{94238441-177E-401E-B5DE-260AF955CD40}" destId="{C7006E0E-218E-4082-ABB5-0FFC0AEDEFF2}" srcOrd="0" destOrd="0" presId="urn:microsoft.com/office/officeart/2005/8/layout/radial6"/>
    <dgm:cxn modelId="{34EDD435-8ADE-45F9-8BB5-29AA5C92C28E}" type="presOf" srcId="{209A8426-53BD-4874-9A60-EA8EDCC50C8C}" destId="{08CEA8A0-29B6-4E19-A186-DEDEDB86FDE3}" srcOrd="0" destOrd="0" presId="urn:microsoft.com/office/officeart/2005/8/layout/radial6"/>
    <dgm:cxn modelId="{2E39FD3E-9A43-4795-915B-AF7BECE39F81}" srcId="{4B1CA603-F223-41EC-889B-B2BA3808CDB3}" destId="{C1A94538-2B46-4F08-8C8C-65372EE42108}" srcOrd="0" destOrd="0" parTransId="{4B679B70-61AC-42A1-BD5D-8697F463D3C6}" sibTransId="{DB2D4ACC-0AF6-4308-8975-7AF5D1B8CA2A}"/>
    <dgm:cxn modelId="{B1240B40-E6D4-41AC-A730-A7E5002ACF7E}" type="presOf" srcId="{B0862BCB-8C31-42AA-B2B7-11A9CD95F0F6}" destId="{AD776AAB-834C-426A-84F9-EF0D365D1A1C}" srcOrd="0" destOrd="0" presId="urn:microsoft.com/office/officeart/2005/8/layout/radial6"/>
    <dgm:cxn modelId="{42253050-A9E1-4A2F-8235-3EEACDF9E3D1}" srcId="{4B1CA603-F223-41EC-889B-B2BA3808CDB3}" destId="{B0862BCB-8C31-42AA-B2B7-11A9CD95F0F6}" srcOrd="1" destOrd="0" parTransId="{67BF1753-903F-4604-8E46-19ED954AEF6E}" sibTransId="{94238441-177E-401E-B5DE-260AF955CD40}"/>
    <dgm:cxn modelId="{0544E968-C04C-4423-B8DE-C9CFA92E4C6F}" type="presOf" srcId="{A601A4E5-32C9-4B72-8395-FC004479865F}" destId="{F9F8AC67-B872-4626-BB47-B9C71187F7A5}" srcOrd="0" destOrd="0" presId="urn:microsoft.com/office/officeart/2005/8/layout/radial6"/>
    <dgm:cxn modelId="{F34BF068-5402-4D52-B640-939EA1E753DC}" type="presOf" srcId="{48F7964F-4DF0-47E9-A0B6-FEF08D7DF3C7}" destId="{435C3D7B-AF8B-4DB7-8AE6-593C31EC5118}" srcOrd="0" destOrd="0" presId="urn:microsoft.com/office/officeart/2005/8/layout/radial6"/>
    <dgm:cxn modelId="{C5DF887E-564F-467B-A649-4B07C98C175F}" type="presOf" srcId="{6D086C78-FDC0-47D4-A573-64D02500F960}" destId="{EEBEC497-A3F8-4C63-BA15-63554C6A3707}" srcOrd="0" destOrd="0" presId="urn:microsoft.com/office/officeart/2005/8/layout/radial6"/>
    <dgm:cxn modelId="{4714158A-906B-44B6-9ED1-C7F3442A7F1D}" type="presOf" srcId="{4B1CA603-F223-41EC-889B-B2BA3808CDB3}" destId="{ABF9BAD6-F6D7-496E-9EA4-04B4AB4F6572}" srcOrd="0" destOrd="0" presId="urn:microsoft.com/office/officeart/2005/8/layout/radial6"/>
    <dgm:cxn modelId="{55B99F8D-1079-41FF-B102-E85329731FD9}" srcId="{48F7964F-4DF0-47E9-A0B6-FEF08D7DF3C7}" destId="{4B1CA603-F223-41EC-889B-B2BA3808CDB3}" srcOrd="0" destOrd="0" parTransId="{15F9E7A7-7029-47CA-A6BF-9300F09A43CD}" sibTransId="{7EFBEE14-0D90-4AB8-AC6E-101B2228B867}"/>
    <dgm:cxn modelId="{77CC5F91-E06F-4F9D-8A01-EE584AFB03A8}" srcId="{4B1CA603-F223-41EC-889B-B2BA3808CDB3}" destId="{A601A4E5-32C9-4B72-8395-FC004479865F}" srcOrd="3" destOrd="0" parTransId="{E54958CA-1998-40BD-A911-8C07C4DE330B}" sibTransId="{F3EF6D10-6C7D-44E9-A682-7C04928D4FC4}"/>
    <dgm:cxn modelId="{54F9A69A-E93E-469C-BEF4-4BBB6019E307}" type="presOf" srcId="{DB2D4ACC-0AF6-4308-8975-7AF5D1B8CA2A}" destId="{110FA19B-C9A2-4A57-871E-160E54575D71}" srcOrd="0" destOrd="0" presId="urn:microsoft.com/office/officeart/2005/8/layout/radial6"/>
    <dgm:cxn modelId="{6B941F9F-9EA3-4247-BF1B-7BFA43175807}" type="presOf" srcId="{C1A94538-2B46-4F08-8C8C-65372EE42108}" destId="{2031BD0F-1E91-465C-B120-D3809138EF27}" srcOrd="0" destOrd="0" presId="urn:microsoft.com/office/officeart/2005/8/layout/radial6"/>
    <dgm:cxn modelId="{1291F82B-F8CC-4E40-AD08-1E926E5D7962}" type="presParOf" srcId="{435C3D7B-AF8B-4DB7-8AE6-593C31EC5118}" destId="{ABF9BAD6-F6D7-496E-9EA4-04B4AB4F6572}" srcOrd="0" destOrd="0" presId="urn:microsoft.com/office/officeart/2005/8/layout/radial6"/>
    <dgm:cxn modelId="{4BD68C2A-ECC7-495B-90D8-E3D5BD5032F7}" type="presParOf" srcId="{435C3D7B-AF8B-4DB7-8AE6-593C31EC5118}" destId="{2031BD0F-1E91-465C-B120-D3809138EF27}" srcOrd="1" destOrd="0" presId="urn:microsoft.com/office/officeart/2005/8/layout/radial6"/>
    <dgm:cxn modelId="{F08648B6-54A7-461B-A164-470AF3BF0D57}" type="presParOf" srcId="{435C3D7B-AF8B-4DB7-8AE6-593C31EC5118}" destId="{90868247-64A9-4F8B-B71E-0F4AB2DC7658}" srcOrd="2" destOrd="0" presId="urn:microsoft.com/office/officeart/2005/8/layout/radial6"/>
    <dgm:cxn modelId="{92B7065C-9403-4B61-B99A-AAAC91322546}" type="presParOf" srcId="{435C3D7B-AF8B-4DB7-8AE6-593C31EC5118}" destId="{110FA19B-C9A2-4A57-871E-160E54575D71}" srcOrd="3" destOrd="0" presId="urn:microsoft.com/office/officeart/2005/8/layout/radial6"/>
    <dgm:cxn modelId="{9CFFD7A6-DAB5-498C-89ED-816790114C7C}" type="presParOf" srcId="{435C3D7B-AF8B-4DB7-8AE6-593C31EC5118}" destId="{AD776AAB-834C-426A-84F9-EF0D365D1A1C}" srcOrd="4" destOrd="0" presId="urn:microsoft.com/office/officeart/2005/8/layout/radial6"/>
    <dgm:cxn modelId="{81C88476-7D2B-4A39-AB41-17802DBD4004}" type="presParOf" srcId="{435C3D7B-AF8B-4DB7-8AE6-593C31EC5118}" destId="{BCAC9409-F726-416A-BA99-32CA01F81C59}" srcOrd="5" destOrd="0" presId="urn:microsoft.com/office/officeart/2005/8/layout/radial6"/>
    <dgm:cxn modelId="{AE3952CE-0E69-431B-A5B0-DA37714165BD}" type="presParOf" srcId="{435C3D7B-AF8B-4DB7-8AE6-593C31EC5118}" destId="{C7006E0E-218E-4082-ABB5-0FFC0AEDEFF2}" srcOrd="6" destOrd="0" presId="urn:microsoft.com/office/officeart/2005/8/layout/radial6"/>
    <dgm:cxn modelId="{A6ED2980-1758-4172-8867-1F09BAB15FFB}" type="presParOf" srcId="{435C3D7B-AF8B-4DB7-8AE6-593C31EC5118}" destId="{EEBEC497-A3F8-4C63-BA15-63554C6A3707}" srcOrd="7" destOrd="0" presId="urn:microsoft.com/office/officeart/2005/8/layout/radial6"/>
    <dgm:cxn modelId="{D491FF0F-1174-4152-8AFD-92A7BCF71178}" type="presParOf" srcId="{435C3D7B-AF8B-4DB7-8AE6-593C31EC5118}" destId="{54F937DF-A586-40B7-8E06-2AD16C138753}" srcOrd="8" destOrd="0" presId="urn:microsoft.com/office/officeart/2005/8/layout/radial6"/>
    <dgm:cxn modelId="{34221D0C-AFC8-49D0-8E89-B01E756F8873}" type="presParOf" srcId="{435C3D7B-AF8B-4DB7-8AE6-593C31EC5118}" destId="{08CEA8A0-29B6-4E19-A186-DEDEDB86FDE3}" srcOrd="9" destOrd="0" presId="urn:microsoft.com/office/officeart/2005/8/layout/radial6"/>
    <dgm:cxn modelId="{A2665A0B-8E5F-4D65-B527-72CD64B95DE8}" type="presParOf" srcId="{435C3D7B-AF8B-4DB7-8AE6-593C31EC5118}" destId="{F9F8AC67-B872-4626-BB47-B9C71187F7A5}" srcOrd="10" destOrd="0" presId="urn:microsoft.com/office/officeart/2005/8/layout/radial6"/>
    <dgm:cxn modelId="{435ABCB3-1E84-43ED-9B4A-DBC3A67537B8}" type="presParOf" srcId="{435C3D7B-AF8B-4DB7-8AE6-593C31EC5118}" destId="{3CDA2A54-955E-401F-8AB4-C5D4425134FD}" srcOrd="11" destOrd="0" presId="urn:microsoft.com/office/officeart/2005/8/layout/radial6"/>
    <dgm:cxn modelId="{DF75823A-9F90-40BF-90E6-899B5BB11AD5}" type="presParOf" srcId="{435C3D7B-AF8B-4DB7-8AE6-593C31EC5118}" destId="{6D38EFC9-4EF0-4B8F-A9D4-74EF726AE975}"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BAECCE-B20A-A64C-843A-0601239CE14E}" type="doc">
      <dgm:prSet loTypeId="urn:microsoft.com/office/officeart/2008/layout/HexagonCluster" loCatId="cycle" qsTypeId="urn:microsoft.com/office/officeart/2005/8/quickstyle/3d2" qsCatId="3D" csTypeId="urn:microsoft.com/office/officeart/2005/8/colors/colorful1" csCatId="colorful" phldr="1"/>
      <dgm:spPr/>
      <dgm:t>
        <a:bodyPr/>
        <a:lstStyle/>
        <a:p>
          <a:endParaRPr lang="es-ES"/>
        </a:p>
      </dgm:t>
    </dgm:pt>
    <dgm:pt modelId="{6153CDC4-57F2-744E-BF55-F1B8FD19AC69}">
      <dgm:prSet custT="1"/>
      <dgm:spPr/>
      <dgm:t>
        <a:bodyPr/>
        <a:lstStyle/>
        <a:p>
          <a:pPr algn="ctr"/>
          <a:r>
            <a:rPr lang="es-ES" sz="2400" b="1" i="0" dirty="0"/>
            <a:t>Explotación de debilidad    </a:t>
          </a:r>
        </a:p>
        <a:p>
          <a:pPr algn="ctr"/>
          <a:r>
            <a:rPr lang="es-ES" sz="1600" b="1" i="0" dirty="0"/>
            <a:t>Motor del renderizado</a:t>
          </a:r>
        </a:p>
      </dgm:t>
    </dgm:pt>
    <dgm:pt modelId="{AA69FAB4-553D-EF40-A458-D7D163C87287}" type="parTrans" cxnId="{7A6FD0FC-1AAD-2F41-9B97-D0A8C56573D5}">
      <dgm:prSet/>
      <dgm:spPr/>
      <dgm:t>
        <a:bodyPr/>
        <a:lstStyle/>
        <a:p>
          <a:endParaRPr lang="es-ES"/>
        </a:p>
      </dgm:t>
    </dgm:pt>
    <dgm:pt modelId="{8000A513-5F89-464F-BF67-CCF1BD6627EC}" type="sibTrans" cxnId="{7A6FD0FC-1AAD-2F41-9B97-D0A8C56573D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t>
        <a:bodyPr/>
        <a:lstStyle/>
        <a:p>
          <a:endParaRPr lang="es-ES"/>
        </a:p>
      </dgm:t>
    </dgm:pt>
    <dgm:pt modelId="{451B7344-E346-614C-9EE2-0A48185A6486}">
      <dgm:prSet custT="1"/>
      <dgm:spPr/>
      <dgm:t>
        <a:bodyPr/>
        <a:lstStyle/>
        <a:p>
          <a:r>
            <a:rPr lang="es-ES" sz="2400" b="1" i="0" dirty="0"/>
            <a:t>Complejidad de acceso bajo</a:t>
          </a:r>
        </a:p>
        <a:p>
          <a:r>
            <a:rPr lang="es-ES" sz="1400" b="0" i="0" dirty="0"/>
            <a:t>Atacante inyecta código malicioso </a:t>
          </a:r>
        </a:p>
        <a:p>
          <a:r>
            <a:rPr lang="es-ES" sz="1400" b="0" i="0" dirty="0"/>
            <a:t>ejecuta comando S/O</a:t>
          </a:r>
          <a:endParaRPr lang="es-ES" sz="1400" b="1" i="0" dirty="0"/>
        </a:p>
      </dgm:t>
    </dgm:pt>
    <dgm:pt modelId="{22DBD5BE-F3DF-3C44-9831-9E9946844406}" type="parTrans" cxnId="{FA42F0FC-050D-1048-AA4D-F502B3F478A7}">
      <dgm:prSet/>
      <dgm:spPr/>
      <dgm:t>
        <a:bodyPr/>
        <a:lstStyle/>
        <a:p>
          <a:endParaRPr lang="es-ES"/>
        </a:p>
      </dgm:t>
    </dgm:pt>
    <dgm:pt modelId="{E8353458-E268-D94C-86F1-44354A60AF60}" type="sibTrans" cxnId="{FA42F0FC-050D-1048-AA4D-F502B3F478A7}">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t>
        <a:bodyPr/>
        <a:lstStyle/>
        <a:p>
          <a:endParaRPr lang="es-ES"/>
        </a:p>
      </dgm:t>
    </dgm:pt>
    <dgm:pt modelId="{BE1C5F33-0C28-984F-AB50-4B60AAAE9A5F}">
      <dgm:prSet custT="1"/>
      <dgm:spPr/>
      <dgm:t>
        <a:bodyPr/>
        <a:lstStyle/>
        <a:p>
          <a:r>
            <a:rPr lang="es-ES" sz="2400" b="1" i="0" dirty="0"/>
            <a:t>Ejecución de código arbitrario</a:t>
          </a:r>
        </a:p>
        <a:p>
          <a:r>
            <a:rPr lang="es-ES" sz="2000" b="0" i="0" dirty="0"/>
            <a:t>Vector acceso red</a:t>
          </a:r>
        </a:p>
        <a:p>
          <a:r>
            <a:rPr lang="es-ES" sz="900" b="0" i="0" dirty="0"/>
            <a:t>.</a:t>
          </a:r>
          <a:endParaRPr lang="es-ES" sz="900" dirty="0"/>
        </a:p>
      </dgm:t>
    </dgm:pt>
    <dgm:pt modelId="{05397C8C-35D0-6D4F-9DD7-F650C0656236}" type="parTrans" cxnId="{1F669D7F-B600-7245-B92F-01E0100B10F8}">
      <dgm:prSet/>
      <dgm:spPr/>
      <dgm:t>
        <a:bodyPr/>
        <a:lstStyle/>
        <a:p>
          <a:endParaRPr lang="es-ES"/>
        </a:p>
      </dgm:t>
    </dgm:pt>
    <dgm:pt modelId="{A9AED710-0C84-5149-8C0E-034B29103CC0}" type="sibTrans" cxnId="{1F669D7F-B600-7245-B92F-01E0100B10F8}">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t>
        <a:bodyPr/>
        <a:lstStyle/>
        <a:p>
          <a:endParaRPr lang="es-ES"/>
        </a:p>
      </dgm:t>
    </dgm:pt>
    <dgm:pt modelId="{DF5A4573-BAAE-3941-AEC6-C700A7BAA034}">
      <dgm:prSet custT="1"/>
      <dgm:spPr/>
      <dgm:t>
        <a:bodyPr/>
        <a:lstStyle/>
        <a:p>
          <a:r>
            <a:rPr lang="es-ES" sz="2400" b="1" i="0" dirty="0"/>
            <a:t>Evasión del sandbox </a:t>
          </a:r>
        </a:p>
        <a:p>
          <a:r>
            <a:rPr lang="es-ES" sz="1200" b="0" i="0" dirty="0"/>
            <a:t>Vulnerabilidad  kernel de Windows</a:t>
          </a:r>
          <a:endParaRPr lang="es-ES" sz="1200" dirty="0"/>
        </a:p>
      </dgm:t>
    </dgm:pt>
    <dgm:pt modelId="{E3F6753E-CCAD-5C4D-B14C-AA978DA540D8}" type="parTrans" cxnId="{CF0A01C9-78F7-D945-9DB4-B39B142733C7}">
      <dgm:prSet/>
      <dgm:spPr/>
      <dgm:t>
        <a:bodyPr/>
        <a:lstStyle/>
        <a:p>
          <a:endParaRPr lang="es-ES"/>
        </a:p>
      </dgm:t>
    </dgm:pt>
    <dgm:pt modelId="{C4C802DC-55E1-964A-AA2E-D64478B12476}" type="sibTrans" cxnId="{CF0A01C9-78F7-D945-9DB4-B39B142733C7}">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t>
        <a:bodyPr/>
        <a:lstStyle/>
        <a:p>
          <a:endParaRPr lang="es-ES"/>
        </a:p>
      </dgm:t>
    </dgm:pt>
    <dgm:pt modelId="{4331120B-DDFE-2746-9D34-76DF4244EDF6}">
      <dgm:prSet custT="1"/>
      <dgm:spPr/>
      <dgm:t>
        <a:bodyPr/>
        <a:lstStyle/>
        <a:p>
          <a:r>
            <a:rPr lang="es-ES" sz="2400" b="1" i="0" dirty="0"/>
            <a:t>Impacto</a:t>
          </a:r>
        </a:p>
        <a:p>
          <a:r>
            <a:rPr lang="es-ES" sz="1500" b="1" i="0" dirty="0"/>
            <a:t>Integridad disponibilidad confiabilidad</a:t>
          </a:r>
        </a:p>
      </dgm:t>
    </dgm:pt>
    <dgm:pt modelId="{3977E52C-116B-584D-891A-F7458749013C}" type="parTrans" cxnId="{97DD5BA3-C535-BF4B-9455-C65020612A9C}">
      <dgm:prSet/>
      <dgm:spPr/>
      <dgm:t>
        <a:bodyPr/>
        <a:lstStyle/>
        <a:p>
          <a:endParaRPr lang="es-ES"/>
        </a:p>
      </dgm:t>
    </dgm:pt>
    <dgm:pt modelId="{B9516289-2481-D640-A602-28BB65AF0524}" type="sibTrans" cxnId="{97DD5BA3-C535-BF4B-9455-C65020612A9C}">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dgm:spPr>
      <dgm:t>
        <a:bodyPr/>
        <a:lstStyle/>
        <a:p>
          <a:endParaRPr lang="es-ES"/>
        </a:p>
      </dgm:t>
    </dgm:pt>
    <dgm:pt modelId="{DC2D4352-EFB2-8047-A062-D9F037822CEC}" type="pres">
      <dgm:prSet presAssocID="{DCBAECCE-B20A-A64C-843A-0601239CE14E}" presName="Name0" presStyleCnt="0">
        <dgm:presLayoutVars>
          <dgm:chMax val="21"/>
          <dgm:chPref val="21"/>
        </dgm:presLayoutVars>
      </dgm:prSet>
      <dgm:spPr/>
    </dgm:pt>
    <dgm:pt modelId="{A865A3E0-668D-544C-B5F6-6F3906F0A927}" type="pres">
      <dgm:prSet presAssocID="{6153CDC4-57F2-744E-BF55-F1B8FD19AC69}" presName="text1" presStyleCnt="0"/>
      <dgm:spPr/>
    </dgm:pt>
    <dgm:pt modelId="{F62050D3-0BA8-1D4C-AB18-42B5E6D4EF6D}" type="pres">
      <dgm:prSet presAssocID="{6153CDC4-57F2-744E-BF55-F1B8FD19AC69}" presName="textRepeatNode" presStyleLbl="alignNode1" presStyleIdx="0" presStyleCnt="5" custScaleX="124039" custLinFactNeighborX="-14546" custLinFactNeighborY="0">
        <dgm:presLayoutVars>
          <dgm:chMax val="0"/>
          <dgm:chPref val="0"/>
          <dgm:bulletEnabled val="1"/>
        </dgm:presLayoutVars>
      </dgm:prSet>
      <dgm:spPr/>
    </dgm:pt>
    <dgm:pt modelId="{F822D703-D425-8D41-99E8-82B8ABC2D6AB}" type="pres">
      <dgm:prSet presAssocID="{6153CDC4-57F2-744E-BF55-F1B8FD19AC69}" presName="textaccent1" presStyleCnt="0"/>
      <dgm:spPr/>
    </dgm:pt>
    <dgm:pt modelId="{D40BD856-E542-744C-ACB2-ADBE45EFFD55}" type="pres">
      <dgm:prSet presAssocID="{6153CDC4-57F2-744E-BF55-F1B8FD19AC69}" presName="accentRepeatNode" presStyleLbl="solidAlignAcc1" presStyleIdx="0" presStyleCnt="10" custLinFactX="900000" custLinFactNeighborX="988910" custLinFactNeighborY="-69718"/>
      <dgm:spPr/>
    </dgm:pt>
    <dgm:pt modelId="{CD000BCA-FBCD-7B4D-9A49-16D9545C54D7}" type="pres">
      <dgm:prSet presAssocID="{8000A513-5F89-464F-BF67-CCF1BD6627EC}" presName="image1" presStyleCnt="0"/>
      <dgm:spPr/>
    </dgm:pt>
    <dgm:pt modelId="{5708A0B0-AD85-E048-B126-AFF2FC8A0C57}" type="pres">
      <dgm:prSet presAssocID="{8000A513-5F89-464F-BF67-CCF1BD6627EC}" presName="imageRepeatNode" presStyleLbl="alignAcc1" presStyleIdx="0" presStyleCnt="5" custLinFactX="100000" custLinFactNeighborX="174960" custLinFactNeighborY="52920"/>
      <dgm:spPr/>
    </dgm:pt>
    <dgm:pt modelId="{893AA50B-A682-A946-86C5-A26FD226F566}" type="pres">
      <dgm:prSet presAssocID="{8000A513-5F89-464F-BF67-CCF1BD6627EC}" presName="imageaccent1" presStyleCnt="0"/>
      <dgm:spPr/>
    </dgm:pt>
    <dgm:pt modelId="{0E2F1E75-5F7C-F641-9CBC-D3DBADAE1B65}" type="pres">
      <dgm:prSet presAssocID="{8000A513-5F89-464F-BF67-CCF1BD6627EC}" presName="accentRepeatNode" presStyleLbl="solidAlignAcc1" presStyleIdx="1" presStyleCnt="10" custLinFactX="947930" custLinFactNeighborX="1000000" custLinFactNeighborY="20295"/>
      <dgm:spPr/>
    </dgm:pt>
    <dgm:pt modelId="{DDA98962-207A-AE46-B625-E221EBC37F1F}" type="pres">
      <dgm:prSet presAssocID="{451B7344-E346-614C-9EE2-0A48185A6486}" presName="text2" presStyleCnt="0"/>
      <dgm:spPr/>
    </dgm:pt>
    <dgm:pt modelId="{F5F06A56-305C-A64D-998E-BD9FCB81CA23}" type="pres">
      <dgm:prSet presAssocID="{451B7344-E346-614C-9EE2-0A48185A6486}" presName="textRepeatNode" presStyleLbl="alignNode1" presStyleIdx="1" presStyleCnt="5" custScaleX="118068">
        <dgm:presLayoutVars>
          <dgm:chMax val="0"/>
          <dgm:chPref val="0"/>
          <dgm:bulletEnabled val="1"/>
        </dgm:presLayoutVars>
      </dgm:prSet>
      <dgm:spPr/>
    </dgm:pt>
    <dgm:pt modelId="{983E5C7A-6A10-5848-ABDB-4DBA89BAB889}" type="pres">
      <dgm:prSet presAssocID="{451B7344-E346-614C-9EE2-0A48185A6486}" presName="textaccent2" presStyleCnt="0"/>
      <dgm:spPr/>
    </dgm:pt>
    <dgm:pt modelId="{8363AE2C-591B-F047-9861-2BE510347FF8}" type="pres">
      <dgm:prSet presAssocID="{451B7344-E346-614C-9EE2-0A48185A6486}" presName="accentRepeatNode" presStyleLbl="solidAlignAcc1" presStyleIdx="2" presStyleCnt="10" custLinFactX="231638" custLinFactNeighborX="300000" custLinFactNeighborY="-86534"/>
      <dgm:spPr/>
    </dgm:pt>
    <dgm:pt modelId="{01A55D4F-D3DA-934C-8266-04A611B4E9C7}" type="pres">
      <dgm:prSet presAssocID="{E8353458-E268-D94C-86F1-44354A60AF60}" presName="image2" presStyleCnt="0"/>
      <dgm:spPr/>
    </dgm:pt>
    <dgm:pt modelId="{A1DECF49-ADBC-F248-9623-D6EC3BA3107F}" type="pres">
      <dgm:prSet presAssocID="{E8353458-E268-D94C-86F1-44354A60AF60}" presName="imageRepeatNode" presStyleLbl="alignAcc1" presStyleIdx="1" presStyleCnt="5" custScaleX="122724" custLinFactNeighborX="12772" custLinFactNeighborY="-97830"/>
      <dgm:spPr/>
    </dgm:pt>
    <dgm:pt modelId="{8CD9E4DA-C8C5-DC44-9983-675B5C06343C}" type="pres">
      <dgm:prSet presAssocID="{E8353458-E268-D94C-86F1-44354A60AF60}" presName="imageaccent2" presStyleCnt="0"/>
      <dgm:spPr/>
    </dgm:pt>
    <dgm:pt modelId="{41A599A1-B0BD-2641-86BA-7ACD0A1DE536}" type="pres">
      <dgm:prSet presAssocID="{E8353458-E268-D94C-86F1-44354A60AF60}" presName="accentRepeatNode" presStyleLbl="solidAlignAcc1" presStyleIdx="3" presStyleCnt="10" custLinFactX="200000" custLinFactY="71490" custLinFactNeighborX="217739" custLinFactNeighborY="100000"/>
      <dgm:spPr/>
    </dgm:pt>
    <dgm:pt modelId="{21D5EA3A-F9F2-6849-B79E-4A322881E877}" type="pres">
      <dgm:prSet presAssocID="{BE1C5F33-0C28-984F-AB50-4B60AAAE9A5F}" presName="text3" presStyleCnt="0"/>
      <dgm:spPr/>
    </dgm:pt>
    <dgm:pt modelId="{3FCF126A-BBE4-BA45-B1B7-520BCFEF2277}" type="pres">
      <dgm:prSet presAssocID="{BE1C5F33-0C28-984F-AB50-4B60AAAE9A5F}" presName="textRepeatNode" presStyleLbl="alignNode1" presStyleIdx="2" presStyleCnt="5" custScaleX="125425" custLinFactNeighborX="-14546" custLinFactNeighborY="-5509">
        <dgm:presLayoutVars>
          <dgm:chMax val="0"/>
          <dgm:chPref val="0"/>
          <dgm:bulletEnabled val="1"/>
        </dgm:presLayoutVars>
      </dgm:prSet>
      <dgm:spPr/>
    </dgm:pt>
    <dgm:pt modelId="{49E67ED8-9F7E-FD44-9C72-B54500126E3A}" type="pres">
      <dgm:prSet presAssocID="{BE1C5F33-0C28-984F-AB50-4B60AAAE9A5F}" presName="textaccent3" presStyleCnt="0"/>
      <dgm:spPr/>
    </dgm:pt>
    <dgm:pt modelId="{D39A7650-BC44-D449-BFF6-10316B41C4D7}" type="pres">
      <dgm:prSet presAssocID="{BE1C5F33-0C28-984F-AB50-4B60AAAE9A5F}" presName="accentRepeatNode" presStyleLbl="solidAlignAcc1" presStyleIdx="4" presStyleCnt="10" custLinFactX="676375" custLinFactY="600000" custLinFactNeighborX="700000" custLinFactNeighborY="609297"/>
      <dgm:spPr/>
    </dgm:pt>
    <dgm:pt modelId="{6881C80F-58AB-A44E-8439-0094BC186128}" type="pres">
      <dgm:prSet presAssocID="{A9AED710-0C84-5149-8C0E-034B29103CC0}" presName="image3" presStyleCnt="0"/>
      <dgm:spPr/>
    </dgm:pt>
    <dgm:pt modelId="{6A45883C-473E-334C-9291-49DA9B3105DF}" type="pres">
      <dgm:prSet presAssocID="{A9AED710-0C84-5149-8C0E-034B29103CC0}" presName="imageRepeatNode" presStyleLbl="alignAcc1" presStyleIdx="2" presStyleCnt="5" custLinFactX="2323" custLinFactY="63806" custLinFactNeighborX="100000" custLinFactNeighborY="100000"/>
      <dgm:spPr/>
    </dgm:pt>
    <dgm:pt modelId="{1701B0C1-5DAF-6B43-855B-EB91AA8D9309}" type="pres">
      <dgm:prSet presAssocID="{A9AED710-0C84-5149-8C0E-034B29103CC0}" presName="imageaccent3" presStyleCnt="0"/>
      <dgm:spPr/>
    </dgm:pt>
    <dgm:pt modelId="{F5DABABD-69CA-5146-BB16-A6B976B033E7}" type="pres">
      <dgm:prSet presAssocID="{A9AED710-0C84-5149-8C0E-034B29103CC0}" presName="accentRepeatNode" presStyleLbl="solidAlignAcc1" presStyleIdx="5" presStyleCnt="10" custLinFactX="501830" custLinFactY="600000" custLinFactNeighborX="600000" custLinFactNeighborY="646095"/>
      <dgm:spPr/>
    </dgm:pt>
    <dgm:pt modelId="{99DDDDCC-EA95-FB4B-8B89-44A065221C68}" type="pres">
      <dgm:prSet presAssocID="{DF5A4573-BAAE-3941-AEC6-C700A7BAA034}" presName="text4" presStyleCnt="0"/>
      <dgm:spPr/>
    </dgm:pt>
    <dgm:pt modelId="{3A760172-DDB7-BD4B-B99A-42FF0BCDCE14}" type="pres">
      <dgm:prSet presAssocID="{DF5A4573-BAAE-3941-AEC6-C700A7BAA034}" presName="textRepeatNode" presStyleLbl="alignNode1" presStyleIdx="3" presStyleCnt="5" custScaleX="122003" custLinFactNeighborX="13853" custLinFactNeighborY="5072">
        <dgm:presLayoutVars>
          <dgm:chMax val="0"/>
          <dgm:chPref val="0"/>
          <dgm:bulletEnabled val="1"/>
        </dgm:presLayoutVars>
      </dgm:prSet>
      <dgm:spPr/>
    </dgm:pt>
    <dgm:pt modelId="{764ECE4F-78FF-664B-B178-F5F62C9FAC91}" type="pres">
      <dgm:prSet presAssocID="{DF5A4573-BAAE-3941-AEC6-C700A7BAA034}" presName="textaccent4" presStyleCnt="0"/>
      <dgm:spPr/>
    </dgm:pt>
    <dgm:pt modelId="{B75B0501-A1C9-BE49-9667-45C09972CBB9}" type="pres">
      <dgm:prSet presAssocID="{DF5A4573-BAAE-3941-AEC6-C700A7BAA034}" presName="accentRepeatNode" presStyleLbl="solidAlignAcc1" presStyleIdx="6" presStyleCnt="10" custLinFactY="400000" custLinFactNeighborX="-26702" custLinFactNeighborY="456327"/>
      <dgm:spPr/>
    </dgm:pt>
    <dgm:pt modelId="{70E1C6BF-8E7C-F441-AAB8-A3111A58B747}" type="pres">
      <dgm:prSet presAssocID="{C4C802DC-55E1-964A-AA2E-D64478B12476}" presName="image4" presStyleCnt="0"/>
      <dgm:spPr/>
    </dgm:pt>
    <dgm:pt modelId="{4E9B95D0-F952-0E46-9E4E-5E1E92B0250E}" type="pres">
      <dgm:prSet presAssocID="{C4C802DC-55E1-964A-AA2E-D64478B12476}" presName="imageRepeatNode" presStyleLbl="alignAcc1" presStyleIdx="3" presStyleCnt="5" custLinFactNeighborX="23301" custLinFactNeighborY="9468"/>
      <dgm:spPr/>
    </dgm:pt>
    <dgm:pt modelId="{84106F2D-7553-264E-BF99-F09A44B36216}" type="pres">
      <dgm:prSet presAssocID="{C4C802DC-55E1-964A-AA2E-D64478B12476}" presName="imageaccent4" presStyleCnt="0"/>
      <dgm:spPr/>
    </dgm:pt>
    <dgm:pt modelId="{A7476166-405F-9942-BBC6-E9C7157B2199}" type="pres">
      <dgm:prSet presAssocID="{C4C802DC-55E1-964A-AA2E-D64478B12476}" presName="accentRepeatNode" presStyleLbl="solidAlignAcc1" presStyleIdx="7" presStyleCnt="10" custLinFactX="-100000" custLinFactY="300000" custLinFactNeighborX="-124895" custLinFactNeighborY="309523"/>
      <dgm:spPr/>
    </dgm:pt>
    <dgm:pt modelId="{73928F33-68CB-3A48-8349-E803A27D6689}" type="pres">
      <dgm:prSet presAssocID="{4331120B-DDFE-2746-9D34-76DF4244EDF6}" presName="text5" presStyleCnt="0"/>
      <dgm:spPr/>
    </dgm:pt>
    <dgm:pt modelId="{AA9263BB-2327-274C-9CEE-59A3F673AE49}" type="pres">
      <dgm:prSet presAssocID="{4331120B-DDFE-2746-9D34-76DF4244EDF6}" presName="textRepeatNode" presStyleLbl="alignNode1" presStyleIdx="4" presStyleCnt="5" custScaleX="119168" custScaleY="92841" custLinFactY="13080" custLinFactNeighborX="30039" custLinFactNeighborY="100000">
        <dgm:presLayoutVars>
          <dgm:chMax val="0"/>
          <dgm:chPref val="0"/>
          <dgm:bulletEnabled val="1"/>
        </dgm:presLayoutVars>
      </dgm:prSet>
      <dgm:spPr/>
    </dgm:pt>
    <dgm:pt modelId="{AEE59108-F8A5-D448-8BE6-D3E39F7876A1}" type="pres">
      <dgm:prSet presAssocID="{4331120B-DDFE-2746-9D34-76DF4244EDF6}" presName="textaccent5" presStyleCnt="0"/>
      <dgm:spPr/>
    </dgm:pt>
    <dgm:pt modelId="{AF4D32E9-3CE9-8641-8EC6-F7C397FE87E9}" type="pres">
      <dgm:prSet presAssocID="{4331120B-DDFE-2746-9D34-76DF4244EDF6}" presName="accentRepeatNode" presStyleLbl="solidAlignAcc1" presStyleIdx="8" presStyleCnt="10"/>
      <dgm:spPr/>
    </dgm:pt>
    <dgm:pt modelId="{8DAC3C01-41E4-2D47-911A-BBB26B6C2474}" type="pres">
      <dgm:prSet presAssocID="{B9516289-2481-D640-A602-28BB65AF0524}" presName="image5" presStyleCnt="0"/>
      <dgm:spPr/>
    </dgm:pt>
    <dgm:pt modelId="{E5043500-A762-C741-ABBA-815A4B6C8DD3}" type="pres">
      <dgm:prSet presAssocID="{B9516289-2481-D640-A602-28BB65AF0524}" presName="imageRepeatNode" presStyleLbl="alignAcc1" presStyleIdx="4" presStyleCnt="5" custLinFactX="-56338" custLinFactY="6863" custLinFactNeighborX="-100000" custLinFactNeighborY="100000"/>
      <dgm:spPr/>
    </dgm:pt>
    <dgm:pt modelId="{2C3BE398-2726-6B46-B996-AC04AC8622F9}" type="pres">
      <dgm:prSet presAssocID="{B9516289-2481-D640-A602-28BB65AF0524}" presName="imageaccent5" presStyleCnt="0"/>
      <dgm:spPr/>
    </dgm:pt>
    <dgm:pt modelId="{3C85B4FD-1487-C74C-ACD2-7BBBEB6F5BD7}" type="pres">
      <dgm:prSet presAssocID="{B9516289-2481-D640-A602-28BB65AF0524}" presName="accentRepeatNode" presStyleLbl="solidAlignAcc1" presStyleIdx="9" presStyleCnt="10"/>
      <dgm:spPr/>
    </dgm:pt>
  </dgm:ptLst>
  <dgm:cxnLst>
    <dgm:cxn modelId="{726C1218-309E-154B-8DEC-2D4462599907}" type="presOf" srcId="{C4C802DC-55E1-964A-AA2E-D64478B12476}" destId="{4E9B95D0-F952-0E46-9E4E-5E1E92B0250E}" srcOrd="0" destOrd="0" presId="urn:microsoft.com/office/officeart/2008/layout/HexagonCluster"/>
    <dgm:cxn modelId="{21BD4918-5FE5-D948-B0AC-3F8D83B7E769}" type="presOf" srcId="{E8353458-E268-D94C-86F1-44354A60AF60}" destId="{A1DECF49-ADBC-F248-9623-D6EC3BA3107F}" srcOrd="0" destOrd="0" presId="urn:microsoft.com/office/officeart/2008/layout/HexagonCluster"/>
    <dgm:cxn modelId="{2294E61E-332F-4B4C-A274-E849987CDB34}" type="presOf" srcId="{6153CDC4-57F2-744E-BF55-F1B8FD19AC69}" destId="{F62050D3-0BA8-1D4C-AB18-42B5E6D4EF6D}" srcOrd="0" destOrd="0" presId="urn:microsoft.com/office/officeart/2008/layout/HexagonCluster"/>
    <dgm:cxn modelId="{ED054F28-DECF-BA4A-B080-A54594D67220}" type="presOf" srcId="{4331120B-DDFE-2746-9D34-76DF4244EDF6}" destId="{AA9263BB-2327-274C-9CEE-59A3F673AE49}" srcOrd="0" destOrd="0" presId="urn:microsoft.com/office/officeart/2008/layout/HexagonCluster"/>
    <dgm:cxn modelId="{87DC864A-F67D-DA4C-AFEF-6C42065324F3}" type="presOf" srcId="{8000A513-5F89-464F-BF67-CCF1BD6627EC}" destId="{5708A0B0-AD85-E048-B126-AFF2FC8A0C57}" srcOrd="0" destOrd="0" presId="urn:microsoft.com/office/officeart/2008/layout/HexagonCluster"/>
    <dgm:cxn modelId="{1F669D7F-B600-7245-B92F-01E0100B10F8}" srcId="{DCBAECCE-B20A-A64C-843A-0601239CE14E}" destId="{BE1C5F33-0C28-984F-AB50-4B60AAAE9A5F}" srcOrd="2" destOrd="0" parTransId="{05397C8C-35D0-6D4F-9DD7-F650C0656236}" sibTransId="{A9AED710-0C84-5149-8C0E-034B29103CC0}"/>
    <dgm:cxn modelId="{A9297C8E-0E77-3D4A-A310-36AAB3E410AC}" type="presOf" srcId="{A9AED710-0C84-5149-8C0E-034B29103CC0}" destId="{6A45883C-473E-334C-9291-49DA9B3105DF}" srcOrd="0" destOrd="0" presId="urn:microsoft.com/office/officeart/2008/layout/HexagonCluster"/>
    <dgm:cxn modelId="{97DD5BA3-C535-BF4B-9455-C65020612A9C}" srcId="{DCBAECCE-B20A-A64C-843A-0601239CE14E}" destId="{4331120B-DDFE-2746-9D34-76DF4244EDF6}" srcOrd="4" destOrd="0" parTransId="{3977E52C-116B-584D-891A-F7458749013C}" sibTransId="{B9516289-2481-D640-A602-28BB65AF0524}"/>
    <dgm:cxn modelId="{F886D8A7-B284-7847-8B74-7D98E956ED10}" type="presOf" srcId="{DF5A4573-BAAE-3941-AEC6-C700A7BAA034}" destId="{3A760172-DDB7-BD4B-B99A-42FF0BCDCE14}" srcOrd="0" destOrd="0" presId="urn:microsoft.com/office/officeart/2008/layout/HexagonCluster"/>
    <dgm:cxn modelId="{C957A8AE-8A6A-4B46-B190-78B7733BE675}" type="presOf" srcId="{B9516289-2481-D640-A602-28BB65AF0524}" destId="{E5043500-A762-C741-ABBA-815A4B6C8DD3}" srcOrd="0" destOrd="0" presId="urn:microsoft.com/office/officeart/2008/layout/HexagonCluster"/>
    <dgm:cxn modelId="{CF0A01C9-78F7-D945-9DB4-B39B142733C7}" srcId="{DCBAECCE-B20A-A64C-843A-0601239CE14E}" destId="{DF5A4573-BAAE-3941-AEC6-C700A7BAA034}" srcOrd="3" destOrd="0" parTransId="{E3F6753E-CCAD-5C4D-B14C-AA978DA540D8}" sibTransId="{C4C802DC-55E1-964A-AA2E-D64478B12476}"/>
    <dgm:cxn modelId="{5A58A4CB-9D66-6649-B598-3E9663E36CB5}" type="presOf" srcId="{DCBAECCE-B20A-A64C-843A-0601239CE14E}" destId="{DC2D4352-EFB2-8047-A062-D9F037822CEC}" srcOrd="0" destOrd="0" presId="urn:microsoft.com/office/officeart/2008/layout/HexagonCluster"/>
    <dgm:cxn modelId="{280824DE-E621-6E4C-B8D2-0F9A4BAF2E32}" type="presOf" srcId="{451B7344-E346-614C-9EE2-0A48185A6486}" destId="{F5F06A56-305C-A64D-998E-BD9FCB81CA23}" srcOrd="0" destOrd="0" presId="urn:microsoft.com/office/officeart/2008/layout/HexagonCluster"/>
    <dgm:cxn modelId="{C2CA30EB-7087-3742-B369-72DF5E7DF7C9}" type="presOf" srcId="{BE1C5F33-0C28-984F-AB50-4B60AAAE9A5F}" destId="{3FCF126A-BBE4-BA45-B1B7-520BCFEF2277}" srcOrd="0" destOrd="0" presId="urn:microsoft.com/office/officeart/2008/layout/HexagonCluster"/>
    <dgm:cxn modelId="{7A6FD0FC-1AAD-2F41-9B97-D0A8C56573D5}" srcId="{DCBAECCE-B20A-A64C-843A-0601239CE14E}" destId="{6153CDC4-57F2-744E-BF55-F1B8FD19AC69}" srcOrd="0" destOrd="0" parTransId="{AA69FAB4-553D-EF40-A458-D7D163C87287}" sibTransId="{8000A513-5F89-464F-BF67-CCF1BD6627EC}"/>
    <dgm:cxn modelId="{FA42F0FC-050D-1048-AA4D-F502B3F478A7}" srcId="{DCBAECCE-B20A-A64C-843A-0601239CE14E}" destId="{451B7344-E346-614C-9EE2-0A48185A6486}" srcOrd="1" destOrd="0" parTransId="{22DBD5BE-F3DF-3C44-9831-9E9946844406}" sibTransId="{E8353458-E268-D94C-86F1-44354A60AF60}"/>
    <dgm:cxn modelId="{5010231B-F594-6A4C-AD38-15586904AD7A}" type="presParOf" srcId="{DC2D4352-EFB2-8047-A062-D9F037822CEC}" destId="{A865A3E0-668D-544C-B5F6-6F3906F0A927}" srcOrd="0" destOrd="0" presId="urn:microsoft.com/office/officeart/2008/layout/HexagonCluster"/>
    <dgm:cxn modelId="{DC836B7A-8F9D-7C4C-8A48-7CD0E31D4C79}" type="presParOf" srcId="{A865A3E0-668D-544C-B5F6-6F3906F0A927}" destId="{F62050D3-0BA8-1D4C-AB18-42B5E6D4EF6D}" srcOrd="0" destOrd="0" presId="urn:microsoft.com/office/officeart/2008/layout/HexagonCluster"/>
    <dgm:cxn modelId="{33CBBF37-42E3-A046-BAED-909C570E47AF}" type="presParOf" srcId="{DC2D4352-EFB2-8047-A062-D9F037822CEC}" destId="{F822D703-D425-8D41-99E8-82B8ABC2D6AB}" srcOrd="1" destOrd="0" presId="urn:microsoft.com/office/officeart/2008/layout/HexagonCluster"/>
    <dgm:cxn modelId="{4272CCC2-42EA-1041-B945-C3EDFBD0FF77}" type="presParOf" srcId="{F822D703-D425-8D41-99E8-82B8ABC2D6AB}" destId="{D40BD856-E542-744C-ACB2-ADBE45EFFD55}" srcOrd="0" destOrd="0" presId="urn:microsoft.com/office/officeart/2008/layout/HexagonCluster"/>
    <dgm:cxn modelId="{92C06881-789D-084E-B97B-31D6F1AEE6C4}" type="presParOf" srcId="{DC2D4352-EFB2-8047-A062-D9F037822CEC}" destId="{CD000BCA-FBCD-7B4D-9A49-16D9545C54D7}" srcOrd="2" destOrd="0" presId="urn:microsoft.com/office/officeart/2008/layout/HexagonCluster"/>
    <dgm:cxn modelId="{958B8860-6B36-E64A-AEBC-3C8EBEF2172F}" type="presParOf" srcId="{CD000BCA-FBCD-7B4D-9A49-16D9545C54D7}" destId="{5708A0B0-AD85-E048-B126-AFF2FC8A0C57}" srcOrd="0" destOrd="0" presId="urn:microsoft.com/office/officeart/2008/layout/HexagonCluster"/>
    <dgm:cxn modelId="{426E1419-9D23-D74B-8A26-946D0F1C9048}" type="presParOf" srcId="{DC2D4352-EFB2-8047-A062-D9F037822CEC}" destId="{893AA50B-A682-A946-86C5-A26FD226F566}" srcOrd="3" destOrd="0" presId="urn:microsoft.com/office/officeart/2008/layout/HexagonCluster"/>
    <dgm:cxn modelId="{7262EFE7-F530-3B4B-93BE-43EC26133CA1}" type="presParOf" srcId="{893AA50B-A682-A946-86C5-A26FD226F566}" destId="{0E2F1E75-5F7C-F641-9CBC-D3DBADAE1B65}" srcOrd="0" destOrd="0" presId="urn:microsoft.com/office/officeart/2008/layout/HexagonCluster"/>
    <dgm:cxn modelId="{9912CC44-2BF6-2345-B42C-30E18A9FDF68}" type="presParOf" srcId="{DC2D4352-EFB2-8047-A062-D9F037822CEC}" destId="{DDA98962-207A-AE46-B625-E221EBC37F1F}" srcOrd="4" destOrd="0" presId="urn:microsoft.com/office/officeart/2008/layout/HexagonCluster"/>
    <dgm:cxn modelId="{B7942722-6603-B345-AE56-1F7201018FFC}" type="presParOf" srcId="{DDA98962-207A-AE46-B625-E221EBC37F1F}" destId="{F5F06A56-305C-A64D-998E-BD9FCB81CA23}" srcOrd="0" destOrd="0" presId="urn:microsoft.com/office/officeart/2008/layout/HexagonCluster"/>
    <dgm:cxn modelId="{4D0FD065-74B3-8A47-8DC3-A818E4F9E745}" type="presParOf" srcId="{DC2D4352-EFB2-8047-A062-D9F037822CEC}" destId="{983E5C7A-6A10-5848-ABDB-4DBA89BAB889}" srcOrd="5" destOrd="0" presId="urn:microsoft.com/office/officeart/2008/layout/HexagonCluster"/>
    <dgm:cxn modelId="{26B110EF-B8C7-764F-9EF0-9C6CC02EFE3B}" type="presParOf" srcId="{983E5C7A-6A10-5848-ABDB-4DBA89BAB889}" destId="{8363AE2C-591B-F047-9861-2BE510347FF8}" srcOrd="0" destOrd="0" presId="urn:microsoft.com/office/officeart/2008/layout/HexagonCluster"/>
    <dgm:cxn modelId="{8090E37E-47B7-7646-A281-E8C4748C2462}" type="presParOf" srcId="{DC2D4352-EFB2-8047-A062-D9F037822CEC}" destId="{01A55D4F-D3DA-934C-8266-04A611B4E9C7}" srcOrd="6" destOrd="0" presId="urn:microsoft.com/office/officeart/2008/layout/HexagonCluster"/>
    <dgm:cxn modelId="{A0083669-E4F3-5D40-82C0-D5774D3B9872}" type="presParOf" srcId="{01A55D4F-D3DA-934C-8266-04A611B4E9C7}" destId="{A1DECF49-ADBC-F248-9623-D6EC3BA3107F}" srcOrd="0" destOrd="0" presId="urn:microsoft.com/office/officeart/2008/layout/HexagonCluster"/>
    <dgm:cxn modelId="{11E04B4D-DEEC-0A4B-9115-CB35B3B780FE}" type="presParOf" srcId="{DC2D4352-EFB2-8047-A062-D9F037822CEC}" destId="{8CD9E4DA-C8C5-DC44-9983-675B5C06343C}" srcOrd="7" destOrd="0" presId="urn:microsoft.com/office/officeart/2008/layout/HexagonCluster"/>
    <dgm:cxn modelId="{88C58687-E33A-D549-9C6A-0B31CBCE5213}" type="presParOf" srcId="{8CD9E4DA-C8C5-DC44-9983-675B5C06343C}" destId="{41A599A1-B0BD-2641-86BA-7ACD0A1DE536}" srcOrd="0" destOrd="0" presId="urn:microsoft.com/office/officeart/2008/layout/HexagonCluster"/>
    <dgm:cxn modelId="{699B726E-6E88-EA48-AC05-C80DA7348481}" type="presParOf" srcId="{DC2D4352-EFB2-8047-A062-D9F037822CEC}" destId="{21D5EA3A-F9F2-6849-B79E-4A322881E877}" srcOrd="8" destOrd="0" presId="urn:microsoft.com/office/officeart/2008/layout/HexagonCluster"/>
    <dgm:cxn modelId="{81566368-E361-2546-9AD1-F423CB840AA3}" type="presParOf" srcId="{21D5EA3A-F9F2-6849-B79E-4A322881E877}" destId="{3FCF126A-BBE4-BA45-B1B7-520BCFEF2277}" srcOrd="0" destOrd="0" presId="urn:microsoft.com/office/officeart/2008/layout/HexagonCluster"/>
    <dgm:cxn modelId="{3DD857CE-D097-6C4C-BFD1-1BDC89822895}" type="presParOf" srcId="{DC2D4352-EFB2-8047-A062-D9F037822CEC}" destId="{49E67ED8-9F7E-FD44-9C72-B54500126E3A}" srcOrd="9" destOrd="0" presId="urn:microsoft.com/office/officeart/2008/layout/HexagonCluster"/>
    <dgm:cxn modelId="{11D37DC2-CEC7-F44E-A07C-1E50CEB92AC1}" type="presParOf" srcId="{49E67ED8-9F7E-FD44-9C72-B54500126E3A}" destId="{D39A7650-BC44-D449-BFF6-10316B41C4D7}" srcOrd="0" destOrd="0" presId="urn:microsoft.com/office/officeart/2008/layout/HexagonCluster"/>
    <dgm:cxn modelId="{DACDF4BE-04A0-244E-9CE3-EFED71EC2381}" type="presParOf" srcId="{DC2D4352-EFB2-8047-A062-D9F037822CEC}" destId="{6881C80F-58AB-A44E-8439-0094BC186128}" srcOrd="10" destOrd="0" presId="urn:microsoft.com/office/officeart/2008/layout/HexagonCluster"/>
    <dgm:cxn modelId="{B18B189E-1745-1643-9B85-A4A11D9A1CF6}" type="presParOf" srcId="{6881C80F-58AB-A44E-8439-0094BC186128}" destId="{6A45883C-473E-334C-9291-49DA9B3105DF}" srcOrd="0" destOrd="0" presId="urn:microsoft.com/office/officeart/2008/layout/HexagonCluster"/>
    <dgm:cxn modelId="{49CBD5F3-1C9B-1C47-81DA-336109A44BC6}" type="presParOf" srcId="{DC2D4352-EFB2-8047-A062-D9F037822CEC}" destId="{1701B0C1-5DAF-6B43-855B-EB91AA8D9309}" srcOrd="11" destOrd="0" presId="urn:microsoft.com/office/officeart/2008/layout/HexagonCluster"/>
    <dgm:cxn modelId="{51FFD020-4BA6-9246-AF85-8C04EBFF9DA0}" type="presParOf" srcId="{1701B0C1-5DAF-6B43-855B-EB91AA8D9309}" destId="{F5DABABD-69CA-5146-BB16-A6B976B033E7}" srcOrd="0" destOrd="0" presId="urn:microsoft.com/office/officeart/2008/layout/HexagonCluster"/>
    <dgm:cxn modelId="{7FF6D994-71C2-7541-8575-01B0296571C4}" type="presParOf" srcId="{DC2D4352-EFB2-8047-A062-D9F037822CEC}" destId="{99DDDDCC-EA95-FB4B-8B89-44A065221C68}" srcOrd="12" destOrd="0" presId="urn:microsoft.com/office/officeart/2008/layout/HexagonCluster"/>
    <dgm:cxn modelId="{683AA54F-6D3B-844E-86C2-411DEE9157DA}" type="presParOf" srcId="{99DDDDCC-EA95-FB4B-8B89-44A065221C68}" destId="{3A760172-DDB7-BD4B-B99A-42FF0BCDCE14}" srcOrd="0" destOrd="0" presId="urn:microsoft.com/office/officeart/2008/layout/HexagonCluster"/>
    <dgm:cxn modelId="{85356DD4-F3A9-0A46-AD25-CCB72077D0DA}" type="presParOf" srcId="{DC2D4352-EFB2-8047-A062-D9F037822CEC}" destId="{764ECE4F-78FF-664B-B178-F5F62C9FAC91}" srcOrd="13" destOrd="0" presId="urn:microsoft.com/office/officeart/2008/layout/HexagonCluster"/>
    <dgm:cxn modelId="{32D40997-D041-D040-AEA7-D0D01D670684}" type="presParOf" srcId="{764ECE4F-78FF-664B-B178-F5F62C9FAC91}" destId="{B75B0501-A1C9-BE49-9667-45C09972CBB9}" srcOrd="0" destOrd="0" presId="urn:microsoft.com/office/officeart/2008/layout/HexagonCluster"/>
    <dgm:cxn modelId="{24FDBE10-DC16-A146-894A-7842CD560EA4}" type="presParOf" srcId="{DC2D4352-EFB2-8047-A062-D9F037822CEC}" destId="{70E1C6BF-8E7C-F441-AAB8-A3111A58B747}" srcOrd="14" destOrd="0" presId="urn:microsoft.com/office/officeart/2008/layout/HexagonCluster"/>
    <dgm:cxn modelId="{580FF415-4C44-1A47-A269-A665AFCE4458}" type="presParOf" srcId="{70E1C6BF-8E7C-F441-AAB8-A3111A58B747}" destId="{4E9B95D0-F952-0E46-9E4E-5E1E92B0250E}" srcOrd="0" destOrd="0" presId="urn:microsoft.com/office/officeart/2008/layout/HexagonCluster"/>
    <dgm:cxn modelId="{AEC0DCA0-37F0-5449-82C8-AD73C86C08AC}" type="presParOf" srcId="{DC2D4352-EFB2-8047-A062-D9F037822CEC}" destId="{84106F2D-7553-264E-BF99-F09A44B36216}" srcOrd="15" destOrd="0" presId="urn:microsoft.com/office/officeart/2008/layout/HexagonCluster"/>
    <dgm:cxn modelId="{8D40E83E-E0BE-1948-A293-7750924478F6}" type="presParOf" srcId="{84106F2D-7553-264E-BF99-F09A44B36216}" destId="{A7476166-405F-9942-BBC6-E9C7157B2199}" srcOrd="0" destOrd="0" presId="urn:microsoft.com/office/officeart/2008/layout/HexagonCluster"/>
    <dgm:cxn modelId="{1F97E677-4EBB-EF43-85B1-4010FEA72B04}" type="presParOf" srcId="{DC2D4352-EFB2-8047-A062-D9F037822CEC}" destId="{73928F33-68CB-3A48-8349-E803A27D6689}" srcOrd="16" destOrd="0" presId="urn:microsoft.com/office/officeart/2008/layout/HexagonCluster"/>
    <dgm:cxn modelId="{E3091724-6710-0D40-B6EF-4A56917EDD03}" type="presParOf" srcId="{73928F33-68CB-3A48-8349-E803A27D6689}" destId="{AA9263BB-2327-274C-9CEE-59A3F673AE49}" srcOrd="0" destOrd="0" presId="urn:microsoft.com/office/officeart/2008/layout/HexagonCluster"/>
    <dgm:cxn modelId="{D5F71FA0-A24B-324A-80B8-03D209A72364}" type="presParOf" srcId="{DC2D4352-EFB2-8047-A062-D9F037822CEC}" destId="{AEE59108-F8A5-D448-8BE6-D3E39F7876A1}" srcOrd="17" destOrd="0" presId="urn:microsoft.com/office/officeart/2008/layout/HexagonCluster"/>
    <dgm:cxn modelId="{AF427228-9DE0-9345-B26B-0D2DCAD602D0}" type="presParOf" srcId="{AEE59108-F8A5-D448-8BE6-D3E39F7876A1}" destId="{AF4D32E9-3CE9-8641-8EC6-F7C397FE87E9}" srcOrd="0" destOrd="0" presId="urn:microsoft.com/office/officeart/2008/layout/HexagonCluster"/>
    <dgm:cxn modelId="{F9776177-6A24-7448-AB61-3197544C5E96}" type="presParOf" srcId="{DC2D4352-EFB2-8047-A062-D9F037822CEC}" destId="{8DAC3C01-41E4-2D47-911A-BBB26B6C2474}" srcOrd="18" destOrd="0" presId="urn:microsoft.com/office/officeart/2008/layout/HexagonCluster"/>
    <dgm:cxn modelId="{BA89E150-0105-E449-A83C-248D99F260FA}" type="presParOf" srcId="{8DAC3C01-41E4-2D47-911A-BBB26B6C2474}" destId="{E5043500-A762-C741-ABBA-815A4B6C8DD3}" srcOrd="0" destOrd="0" presId="urn:microsoft.com/office/officeart/2008/layout/HexagonCluster"/>
    <dgm:cxn modelId="{67E538DD-5E7F-6C46-A21E-20AA0F652EFB}" type="presParOf" srcId="{DC2D4352-EFB2-8047-A062-D9F037822CEC}" destId="{2C3BE398-2726-6B46-B996-AC04AC8622F9}" srcOrd="19" destOrd="0" presId="urn:microsoft.com/office/officeart/2008/layout/HexagonCluster"/>
    <dgm:cxn modelId="{38B5ED3B-3CF8-184B-8430-39ED71792C40}" type="presParOf" srcId="{2C3BE398-2726-6B46-B996-AC04AC8622F9}" destId="{3C85B4FD-1487-C74C-ACD2-7BBBEB6F5BD7}"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4AD85C-2AD4-C844-8E31-01EF21F6FCF0}" type="doc">
      <dgm:prSet loTypeId="urn:microsoft.com/office/officeart/2008/layout/LinedList" loCatId="cycle" qsTypeId="urn:microsoft.com/office/officeart/2005/8/quickstyle/simple1" qsCatId="simple" csTypeId="urn:microsoft.com/office/officeart/2005/8/colors/accent1_2" csCatId="accent1" phldr="1"/>
      <dgm:spPr/>
      <dgm:t>
        <a:bodyPr/>
        <a:lstStyle/>
        <a:p>
          <a:endParaRPr lang="es-ES"/>
        </a:p>
      </dgm:t>
    </dgm:pt>
    <dgm:pt modelId="{B0E46760-34AD-A04D-A4D7-5FD4101774EE}">
      <dgm:prSet custT="1"/>
      <dgm:spPr/>
      <dgm:t>
        <a:bodyPr/>
        <a:lstStyle/>
        <a:p>
          <a:pPr algn="ctr"/>
          <a:endParaRPr lang="es-ES" sz="1400" b="0" i="0" dirty="0">
            <a:solidFill>
              <a:schemeClr val="bg1"/>
            </a:solidFill>
          </a:endParaRPr>
        </a:p>
        <a:p>
          <a:pPr algn="ctr"/>
          <a:r>
            <a:rPr lang="es-ES" sz="1400" b="0" i="0" dirty="0">
              <a:solidFill>
                <a:schemeClr val="bg1"/>
              </a:solidFill>
            </a:rPr>
            <a:t> </a:t>
          </a:r>
        </a:p>
        <a:p>
          <a:pPr algn="ctr"/>
          <a:r>
            <a:rPr lang="es-ES" sz="1600" b="0" i="0" dirty="0">
              <a:solidFill>
                <a:schemeClr val="bg1"/>
              </a:solidFill>
            </a:rPr>
            <a:t>Vulnerabilidad CVE-2012-5376 </a:t>
          </a:r>
          <a:endParaRPr lang="es-ES" sz="1400" dirty="0">
            <a:solidFill>
              <a:schemeClr val="bg1"/>
            </a:solidFill>
          </a:endParaRPr>
        </a:p>
      </dgm:t>
    </dgm:pt>
    <dgm:pt modelId="{E012582D-219C-A841-893E-7E131C60D3AC}" type="parTrans" cxnId="{7A1F2471-71F8-434C-9669-200BADFB97BA}">
      <dgm:prSet/>
      <dgm:spPr/>
      <dgm:t>
        <a:bodyPr/>
        <a:lstStyle/>
        <a:p>
          <a:endParaRPr lang="es-ES">
            <a:solidFill>
              <a:schemeClr val="bg1"/>
            </a:solidFill>
          </a:endParaRPr>
        </a:p>
      </dgm:t>
    </dgm:pt>
    <dgm:pt modelId="{4B6E84F6-889D-DE4B-AC3A-76F4767DDCE9}" type="sibTrans" cxnId="{7A1F2471-71F8-434C-9669-200BADFB97BA}">
      <dgm:prSet/>
      <dgm:spPr/>
      <dgm:t>
        <a:bodyPr/>
        <a:lstStyle/>
        <a:p>
          <a:endParaRPr lang="es-ES">
            <a:solidFill>
              <a:schemeClr val="bg1"/>
            </a:solidFill>
          </a:endParaRPr>
        </a:p>
      </dgm:t>
    </dgm:pt>
    <dgm:pt modelId="{04C74811-49B9-7542-9A94-E876CB2BA93D}">
      <dgm:prSet/>
      <dgm:spPr/>
      <dgm:t>
        <a:bodyPr/>
        <a:lstStyle/>
        <a:p>
          <a:r>
            <a:rPr lang="es-ES" b="0" i="0" dirty="0">
              <a:solidFill>
                <a:schemeClr val="bg1"/>
              </a:solidFill>
            </a:rPr>
            <a:t>Importancia  mantener actualizado software</a:t>
          </a:r>
          <a:endParaRPr lang="es-ES" dirty="0">
            <a:solidFill>
              <a:schemeClr val="bg1"/>
            </a:solidFill>
          </a:endParaRPr>
        </a:p>
      </dgm:t>
    </dgm:pt>
    <dgm:pt modelId="{AEAE7223-F1A4-EC4B-99A5-DB43AE75A2EC}" type="parTrans" cxnId="{D9D7126F-CBAD-6147-8232-D5131C967E38}">
      <dgm:prSet/>
      <dgm:spPr/>
      <dgm:t>
        <a:bodyPr/>
        <a:lstStyle/>
        <a:p>
          <a:endParaRPr lang="es-ES">
            <a:solidFill>
              <a:schemeClr val="bg1"/>
            </a:solidFill>
          </a:endParaRPr>
        </a:p>
      </dgm:t>
    </dgm:pt>
    <dgm:pt modelId="{AD4F757C-1DA3-0A43-8E18-0D3F6B3B607D}" type="sibTrans" cxnId="{D9D7126F-CBAD-6147-8232-D5131C967E38}">
      <dgm:prSet/>
      <dgm:spPr/>
      <dgm:t>
        <a:bodyPr/>
        <a:lstStyle/>
        <a:p>
          <a:endParaRPr lang="es-ES">
            <a:solidFill>
              <a:schemeClr val="bg1"/>
            </a:solidFill>
          </a:endParaRPr>
        </a:p>
      </dgm:t>
    </dgm:pt>
    <dgm:pt modelId="{F4089446-F52E-FF49-9138-028B24234BA9}">
      <dgm:prSet/>
      <dgm:spPr/>
      <dgm:t>
        <a:bodyPr/>
        <a:lstStyle/>
        <a:p>
          <a:r>
            <a:rPr lang="es-ES" dirty="0">
              <a:solidFill>
                <a:schemeClr val="bg1"/>
              </a:solidFill>
            </a:rPr>
            <a:t>M</a:t>
          </a:r>
          <a:r>
            <a:rPr lang="es-ES" b="0" i="0" dirty="0">
              <a:solidFill>
                <a:schemeClr val="bg1"/>
              </a:solidFill>
            </a:rPr>
            <a:t>ejorar seguridad sandboxing navegadores</a:t>
          </a:r>
          <a:endParaRPr lang="es-ES" dirty="0">
            <a:solidFill>
              <a:schemeClr val="bg1"/>
            </a:solidFill>
          </a:endParaRPr>
        </a:p>
      </dgm:t>
    </dgm:pt>
    <dgm:pt modelId="{7C4B8A1D-129F-2C4D-9675-1F520E8ACF0C}" type="parTrans" cxnId="{8FEBCC39-36AE-7F4F-A670-EB06091519D9}">
      <dgm:prSet/>
      <dgm:spPr/>
      <dgm:t>
        <a:bodyPr/>
        <a:lstStyle/>
        <a:p>
          <a:endParaRPr lang="es-ES">
            <a:solidFill>
              <a:schemeClr val="bg1"/>
            </a:solidFill>
          </a:endParaRPr>
        </a:p>
      </dgm:t>
    </dgm:pt>
    <dgm:pt modelId="{FD3B7B13-5830-0045-A2E7-9365E470970A}" type="sibTrans" cxnId="{8FEBCC39-36AE-7F4F-A670-EB06091519D9}">
      <dgm:prSet/>
      <dgm:spPr/>
      <dgm:t>
        <a:bodyPr/>
        <a:lstStyle/>
        <a:p>
          <a:endParaRPr lang="es-ES">
            <a:solidFill>
              <a:schemeClr val="bg1"/>
            </a:solidFill>
          </a:endParaRPr>
        </a:p>
      </dgm:t>
    </dgm:pt>
    <dgm:pt modelId="{17CE67AB-B79F-4A4F-8D43-DD0B8D889821}" type="pres">
      <dgm:prSet presAssocID="{FA4AD85C-2AD4-C844-8E31-01EF21F6FCF0}" presName="vert0" presStyleCnt="0">
        <dgm:presLayoutVars>
          <dgm:dir/>
          <dgm:animOne val="branch"/>
          <dgm:animLvl val="lvl"/>
        </dgm:presLayoutVars>
      </dgm:prSet>
      <dgm:spPr/>
    </dgm:pt>
    <dgm:pt modelId="{0A08C3BB-8893-9C4F-AF12-C28113746EB7}" type="pres">
      <dgm:prSet presAssocID="{B0E46760-34AD-A04D-A4D7-5FD4101774EE}" presName="thickLine" presStyleLbl="alignNode1" presStyleIdx="0" presStyleCnt="1"/>
      <dgm:spPr/>
    </dgm:pt>
    <dgm:pt modelId="{74962962-4ACB-3F43-8395-7D3F160E7158}" type="pres">
      <dgm:prSet presAssocID="{B0E46760-34AD-A04D-A4D7-5FD4101774EE}" presName="horz1" presStyleCnt="0"/>
      <dgm:spPr/>
    </dgm:pt>
    <dgm:pt modelId="{B8F4D28F-84E6-5D4F-8707-7FB41EC061E4}" type="pres">
      <dgm:prSet presAssocID="{B0E46760-34AD-A04D-A4D7-5FD4101774EE}" presName="tx1" presStyleLbl="revTx" presStyleIdx="0" presStyleCnt="3" custScaleX="118271"/>
      <dgm:spPr/>
    </dgm:pt>
    <dgm:pt modelId="{953B2A61-43A4-6746-9114-BF8A573C4AF9}" type="pres">
      <dgm:prSet presAssocID="{B0E46760-34AD-A04D-A4D7-5FD4101774EE}" presName="vert1" presStyleCnt="0"/>
      <dgm:spPr/>
    </dgm:pt>
    <dgm:pt modelId="{441AF4D8-6BB7-2A40-AC9D-997155BB5FAD}" type="pres">
      <dgm:prSet presAssocID="{04C74811-49B9-7542-9A94-E876CB2BA93D}" presName="vertSpace2a" presStyleCnt="0"/>
      <dgm:spPr/>
    </dgm:pt>
    <dgm:pt modelId="{F9E653B4-EBF9-4A41-804F-CFCFB9DFA8C2}" type="pres">
      <dgm:prSet presAssocID="{04C74811-49B9-7542-9A94-E876CB2BA93D}" presName="horz2" presStyleCnt="0"/>
      <dgm:spPr/>
    </dgm:pt>
    <dgm:pt modelId="{91C5DE5A-AA17-2543-B156-B8B577E32A55}" type="pres">
      <dgm:prSet presAssocID="{04C74811-49B9-7542-9A94-E876CB2BA93D}" presName="horzSpace2" presStyleCnt="0"/>
      <dgm:spPr/>
    </dgm:pt>
    <dgm:pt modelId="{81D35578-B085-D540-AF55-94FBB9EE9403}" type="pres">
      <dgm:prSet presAssocID="{04C74811-49B9-7542-9A94-E876CB2BA93D}" presName="tx2" presStyleLbl="revTx" presStyleIdx="1" presStyleCnt="3"/>
      <dgm:spPr/>
    </dgm:pt>
    <dgm:pt modelId="{31F4CADF-395C-3040-BB79-62F51CA0ECCD}" type="pres">
      <dgm:prSet presAssocID="{04C74811-49B9-7542-9A94-E876CB2BA93D}" presName="vert2" presStyleCnt="0"/>
      <dgm:spPr/>
    </dgm:pt>
    <dgm:pt modelId="{D0491841-E8F5-6E4A-A7B0-A0B512A8535A}" type="pres">
      <dgm:prSet presAssocID="{04C74811-49B9-7542-9A94-E876CB2BA93D}" presName="thinLine2b" presStyleLbl="callout" presStyleIdx="0" presStyleCnt="2"/>
      <dgm:spPr/>
    </dgm:pt>
    <dgm:pt modelId="{B5749004-BE42-F94A-8C16-ED97037724C0}" type="pres">
      <dgm:prSet presAssocID="{04C74811-49B9-7542-9A94-E876CB2BA93D}" presName="vertSpace2b" presStyleCnt="0"/>
      <dgm:spPr/>
    </dgm:pt>
    <dgm:pt modelId="{F4A971E5-33DD-4D4F-8000-E1C5C8EC00EC}" type="pres">
      <dgm:prSet presAssocID="{F4089446-F52E-FF49-9138-028B24234BA9}" presName="horz2" presStyleCnt="0"/>
      <dgm:spPr/>
    </dgm:pt>
    <dgm:pt modelId="{3B6B578E-7C55-E741-9833-A460E11E4015}" type="pres">
      <dgm:prSet presAssocID="{F4089446-F52E-FF49-9138-028B24234BA9}" presName="horzSpace2" presStyleCnt="0"/>
      <dgm:spPr/>
    </dgm:pt>
    <dgm:pt modelId="{12DEB509-7300-1944-86BD-18013D96E49A}" type="pres">
      <dgm:prSet presAssocID="{F4089446-F52E-FF49-9138-028B24234BA9}" presName="tx2" presStyleLbl="revTx" presStyleIdx="2" presStyleCnt="3"/>
      <dgm:spPr/>
    </dgm:pt>
    <dgm:pt modelId="{D685B716-B333-9E4E-8B0C-641BB678B7CE}" type="pres">
      <dgm:prSet presAssocID="{F4089446-F52E-FF49-9138-028B24234BA9}" presName="vert2" presStyleCnt="0"/>
      <dgm:spPr/>
    </dgm:pt>
    <dgm:pt modelId="{F38B8213-1633-9042-A671-2AF3D7225BB1}" type="pres">
      <dgm:prSet presAssocID="{F4089446-F52E-FF49-9138-028B24234BA9}" presName="thinLine2b" presStyleLbl="callout" presStyleIdx="1" presStyleCnt="2"/>
      <dgm:spPr/>
    </dgm:pt>
    <dgm:pt modelId="{3AC6FEC9-2953-7041-9B6E-74B72E1E4CF3}" type="pres">
      <dgm:prSet presAssocID="{F4089446-F52E-FF49-9138-028B24234BA9}" presName="vertSpace2b" presStyleCnt="0"/>
      <dgm:spPr/>
    </dgm:pt>
  </dgm:ptLst>
  <dgm:cxnLst>
    <dgm:cxn modelId="{8FEBCC39-36AE-7F4F-A670-EB06091519D9}" srcId="{B0E46760-34AD-A04D-A4D7-5FD4101774EE}" destId="{F4089446-F52E-FF49-9138-028B24234BA9}" srcOrd="1" destOrd="0" parTransId="{7C4B8A1D-129F-2C4D-9675-1F520E8ACF0C}" sibTransId="{FD3B7B13-5830-0045-A2E7-9365E470970A}"/>
    <dgm:cxn modelId="{C7FE366D-1CB6-4646-9C40-1477D73508A7}" type="presOf" srcId="{F4089446-F52E-FF49-9138-028B24234BA9}" destId="{12DEB509-7300-1944-86BD-18013D96E49A}" srcOrd="0" destOrd="0" presId="urn:microsoft.com/office/officeart/2008/layout/LinedList"/>
    <dgm:cxn modelId="{D9D7126F-CBAD-6147-8232-D5131C967E38}" srcId="{B0E46760-34AD-A04D-A4D7-5FD4101774EE}" destId="{04C74811-49B9-7542-9A94-E876CB2BA93D}" srcOrd="0" destOrd="0" parTransId="{AEAE7223-F1A4-EC4B-99A5-DB43AE75A2EC}" sibTransId="{AD4F757C-1DA3-0A43-8E18-0D3F6B3B607D}"/>
    <dgm:cxn modelId="{7A1F2471-71F8-434C-9669-200BADFB97BA}" srcId="{FA4AD85C-2AD4-C844-8E31-01EF21F6FCF0}" destId="{B0E46760-34AD-A04D-A4D7-5FD4101774EE}" srcOrd="0" destOrd="0" parTransId="{E012582D-219C-A841-893E-7E131C60D3AC}" sibTransId="{4B6E84F6-889D-DE4B-AC3A-76F4767DDCE9}"/>
    <dgm:cxn modelId="{3F8D5AAA-ADCC-7444-90BF-043A8926F06E}" type="presOf" srcId="{B0E46760-34AD-A04D-A4D7-5FD4101774EE}" destId="{B8F4D28F-84E6-5D4F-8707-7FB41EC061E4}" srcOrd="0" destOrd="0" presId="urn:microsoft.com/office/officeart/2008/layout/LinedList"/>
    <dgm:cxn modelId="{6998EFAD-4E78-DF45-97AD-566C5604AC9B}" type="presOf" srcId="{FA4AD85C-2AD4-C844-8E31-01EF21F6FCF0}" destId="{17CE67AB-B79F-4A4F-8D43-DD0B8D889821}" srcOrd="0" destOrd="0" presId="urn:microsoft.com/office/officeart/2008/layout/LinedList"/>
    <dgm:cxn modelId="{8CD582EE-BBEB-2B48-AE1B-6EC5B3BBF2F0}" type="presOf" srcId="{04C74811-49B9-7542-9A94-E876CB2BA93D}" destId="{81D35578-B085-D540-AF55-94FBB9EE9403}" srcOrd="0" destOrd="0" presId="urn:microsoft.com/office/officeart/2008/layout/LinedList"/>
    <dgm:cxn modelId="{8DDB7F20-2154-9B4F-A412-AF0627BDCA2A}" type="presParOf" srcId="{17CE67AB-B79F-4A4F-8D43-DD0B8D889821}" destId="{0A08C3BB-8893-9C4F-AF12-C28113746EB7}" srcOrd="0" destOrd="0" presId="urn:microsoft.com/office/officeart/2008/layout/LinedList"/>
    <dgm:cxn modelId="{98798C49-5F95-F646-B675-966A8FFDCE6E}" type="presParOf" srcId="{17CE67AB-B79F-4A4F-8D43-DD0B8D889821}" destId="{74962962-4ACB-3F43-8395-7D3F160E7158}" srcOrd="1" destOrd="0" presId="urn:microsoft.com/office/officeart/2008/layout/LinedList"/>
    <dgm:cxn modelId="{CFC7A641-5D41-1E48-8C9E-63678785DE9A}" type="presParOf" srcId="{74962962-4ACB-3F43-8395-7D3F160E7158}" destId="{B8F4D28F-84E6-5D4F-8707-7FB41EC061E4}" srcOrd="0" destOrd="0" presId="urn:microsoft.com/office/officeart/2008/layout/LinedList"/>
    <dgm:cxn modelId="{114C1BFB-325E-E947-B520-01A257BD318D}" type="presParOf" srcId="{74962962-4ACB-3F43-8395-7D3F160E7158}" destId="{953B2A61-43A4-6746-9114-BF8A573C4AF9}" srcOrd="1" destOrd="0" presId="urn:microsoft.com/office/officeart/2008/layout/LinedList"/>
    <dgm:cxn modelId="{26DDB646-E011-BD48-9D82-DBE9C770AAB2}" type="presParOf" srcId="{953B2A61-43A4-6746-9114-BF8A573C4AF9}" destId="{441AF4D8-6BB7-2A40-AC9D-997155BB5FAD}" srcOrd="0" destOrd="0" presId="urn:microsoft.com/office/officeart/2008/layout/LinedList"/>
    <dgm:cxn modelId="{E84328F0-6DF7-8044-AB6A-4336158F235C}" type="presParOf" srcId="{953B2A61-43A4-6746-9114-BF8A573C4AF9}" destId="{F9E653B4-EBF9-4A41-804F-CFCFB9DFA8C2}" srcOrd="1" destOrd="0" presId="urn:microsoft.com/office/officeart/2008/layout/LinedList"/>
    <dgm:cxn modelId="{9F0C88A0-7235-4242-A6ED-1CDF270ADBF4}" type="presParOf" srcId="{F9E653B4-EBF9-4A41-804F-CFCFB9DFA8C2}" destId="{91C5DE5A-AA17-2543-B156-B8B577E32A55}" srcOrd="0" destOrd="0" presId="urn:microsoft.com/office/officeart/2008/layout/LinedList"/>
    <dgm:cxn modelId="{366EFD59-18BA-FF40-9DE6-A23159F6BC1A}" type="presParOf" srcId="{F9E653B4-EBF9-4A41-804F-CFCFB9DFA8C2}" destId="{81D35578-B085-D540-AF55-94FBB9EE9403}" srcOrd="1" destOrd="0" presId="urn:microsoft.com/office/officeart/2008/layout/LinedList"/>
    <dgm:cxn modelId="{F879AE9C-EA8F-D44C-B0FD-38CFA1098F9E}" type="presParOf" srcId="{F9E653B4-EBF9-4A41-804F-CFCFB9DFA8C2}" destId="{31F4CADF-395C-3040-BB79-62F51CA0ECCD}" srcOrd="2" destOrd="0" presId="urn:microsoft.com/office/officeart/2008/layout/LinedList"/>
    <dgm:cxn modelId="{9D544D9E-8579-5648-96F8-0BFF969070C8}" type="presParOf" srcId="{953B2A61-43A4-6746-9114-BF8A573C4AF9}" destId="{D0491841-E8F5-6E4A-A7B0-A0B512A8535A}" srcOrd="2" destOrd="0" presId="urn:microsoft.com/office/officeart/2008/layout/LinedList"/>
    <dgm:cxn modelId="{4D416375-8257-F54B-A4F8-F10D3073D1E7}" type="presParOf" srcId="{953B2A61-43A4-6746-9114-BF8A573C4AF9}" destId="{B5749004-BE42-F94A-8C16-ED97037724C0}" srcOrd="3" destOrd="0" presId="urn:microsoft.com/office/officeart/2008/layout/LinedList"/>
    <dgm:cxn modelId="{042EE798-8FAE-7141-9996-139F98EC48D3}" type="presParOf" srcId="{953B2A61-43A4-6746-9114-BF8A573C4AF9}" destId="{F4A971E5-33DD-4D4F-8000-E1C5C8EC00EC}" srcOrd="4" destOrd="0" presId="urn:microsoft.com/office/officeart/2008/layout/LinedList"/>
    <dgm:cxn modelId="{D25CDBAB-75E8-EA46-B79B-F8B440771A3B}" type="presParOf" srcId="{F4A971E5-33DD-4D4F-8000-E1C5C8EC00EC}" destId="{3B6B578E-7C55-E741-9833-A460E11E4015}" srcOrd="0" destOrd="0" presId="urn:microsoft.com/office/officeart/2008/layout/LinedList"/>
    <dgm:cxn modelId="{644A3C2F-C665-F04E-B598-22309CA60082}" type="presParOf" srcId="{F4A971E5-33DD-4D4F-8000-E1C5C8EC00EC}" destId="{12DEB509-7300-1944-86BD-18013D96E49A}" srcOrd="1" destOrd="0" presId="urn:microsoft.com/office/officeart/2008/layout/LinedList"/>
    <dgm:cxn modelId="{B29ED102-8ABD-CE41-9C11-8363E2A005C9}" type="presParOf" srcId="{F4A971E5-33DD-4D4F-8000-E1C5C8EC00EC}" destId="{D685B716-B333-9E4E-8B0C-641BB678B7CE}" srcOrd="2" destOrd="0" presId="urn:microsoft.com/office/officeart/2008/layout/LinedList"/>
    <dgm:cxn modelId="{913E85FB-071F-804E-BBB8-F029192C2D34}" type="presParOf" srcId="{953B2A61-43A4-6746-9114-BF8A573C4AF9}" destId="{F38B8213-1633-9042-A671-2AF3D7225BB1}" srcOrd="5" destOrd="0" presId="urn:microsoft.com/office/officeart/2008/layout/LinedList"/>
    <dgm:cxn modelId="{29FFB950-BA5E-2E4B-8BEB-80FAFF6EB516}" type="presParOf" srcId="{953B2A61-43A4-6746-9114-BF8A573C4AF9}" destId="{3AC6FEC9-2953-7041-9B6E-74B72E1E4CF3}" srcOrd="6"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119C73-54F0-6542-BBF6-32D5EEF932A4}" type="doc">
      <dgm:prSet loTypeId="urn:microsoft.com/office/officeart/2005/8/layout/hProcess9" loCatId="process" qsTypeId="urn:microsoft.com/office/officeart/2005/8/quickstyle/3d2" qsCatId="3D" csTypeId="urn:microsoft.com/office/officeart/2005/8/colors/colorful1" csCatId="colorful" phldr="1"/>
      <dgm:spPr/>
      <dgm:t>
        <a:bodyPr/>
        <a:lstStyle/>
        <a:p>
          <a:endParaRPr lang="es-ES"/>
        </a:p>
      </dgm:t>
    </dgm:pt>
    <dgm:pt modelId="{A8606675-F958-9244-9C1E-D53F930FD1DA}">
      <dgm:prSet custT="1"/>
      <dgm:spPr/>
      <dgm:t>
        <a:bodyPr/>
        <a:lstStyle/>
        <a:p>
          <a:r>
            <a:rPr lang="es-ES" sz="1400" b="1" dirty="0"/>
            <a:t>Ataque</a:t>
          </a:r>
        </a:p>
        <a:p>
          <a:r>
            <a:rPr lang="es-ES" sz="1400" b="1" dirty="0"/>
            <a:t>Arquitectura multiproceso </a:t>
          </a:r>
        </a:p>
      </dgm:t>
    </dgm:pt>
    <dgm:pt modelId="{529707C8-7AC2-3E44-87A2-92E008C7FB14}" type="parTrans" cxnId="{E3F0EB37-F5DA-F144-B367-54B28B8ED778}">
      <dgm:prSet/>
      <dgm:spPr/>
      <dgm:t>
        <a:bodyPr/>
        <a:lstStyle/>
        <a:p>
          <a:endParaRPr lang="es-ES" sz="3200"/>
        </a:p>
      </dgm:t>
    </dgm:pt>
    <dgm:pt modelId="{A27E5193-9015-C945-858E-DD40048CD974}" type="sibTrans" cxnId="{E3F0EB37-F5DA-F144-B367-54B28B8ED778}">
      <dgm:prSet/>
      <dgm:spPr/>
      <dgm:t>
        <a:bodyPr/>
        <a:lstStyle/>
        <a:p>
          <a:endParaRPr lang="es-ES" sz="3200"/>
        </a:p>
      </dgm:t>
    </dgm:pt>
    <dgm:pt modelId="{795EC462-7B80-B447-AFCE-C91A35327347}">
      <dgm:prSet custT="1"/>
      <dgm:spPr/>
      <dgm:t>
        <a:bodyPr/>
        <a:lstStyle/>
        <a:p>
          <a:r>
            <a:rPr lang="es-ES" sz="1400" dirty="0"/>
            <a:t> </a:t>
          </a:r>
        </a:p>
        <a:p>
          <a:r>
            <a:rPr lang="es-ES" sz="1400" b="1" dirty="0"/>
            <a:t>Renderización independiente</a:t>
          </a:r>
        </a:p>
        <a:p>
          <a:r>
            <a:rPr lang="es-ES" sz="1400" dirty="0"/>
            <a:t> </a:t>
          </a:r>
        </a:p>
      </dgm:t>
    </dgm:pt>
    <dgm:pt modelId="{D482FD9E-7CC3-7549-AEC3-32F79265CF43}" type="parTrans" cxnId="{C03BC050-3E11-9D49-BBF3-ACBC1BBFADB4}">
      <dgm:prSet/>
      <dgm:spPr/>
      <dgm:t>
        <a:bodyPr/>
        <a:lstStyle/>
        <a:p>
          <a:endParaRPr lang="es-ES" sz="3200"/>
        </a:p>
      </dgm:t>
    </dgm:pt>
    <dgm:pt modelId="{5F9C5E81-A17D-0B47-9CDC-F0C3D951A356}" type="sibTrans" cxnId="{C03BC050-3E11-9D49-BBF3-ACBC1BBFADB4}">
      <dgm:prSet/>
      <dgm:spPr/>
      <dgm:t>
        <a:bodyPr/>
        <a:lstStyle/>
        <a:p>
          <a:endParaRPr lang="es-ES" sz="3200"/>
        </a:p>
      </dgm:t>
    </dgm:pt>
    <dgm:pt modelId="{32453FD1-4C56-974C-A8F6-2B395FDD4C74}">
      <dgm:prSet custT="1"/>
      <dgm:spPr/>
      <dgm:t>
        <a:bodyPr/>
        <a:lstStyle/>
        <a:p>
          <a:r>
            <a:rPr lang="es-ES" sz="1400" b="1" dirty="0"/>
            <a:t>Escribe archivos arbitrarios en S/O</a:t>
          </a:r>
        </a:p>
      </dgm:t>
    </dgm:pt>
    <dgm:pt modelId="{25FE0629-E99E-674D-AA97-91950EBCE13A}" type="parTrans" cxnId="{A57980FF-123F-0F49-BEF6-724C1D2F67FB}">
      <dgm:prSet/>
      <dgm:spPr/>
      <dgm:t>
        <a:bodyPr/>
        <a:lstStyle/>
        <a:p>
          <a:endParaRPr lang="es-ES" sz="3200"/>
        </a:p>
      </dgm:t>
    </dgm:pt>
    <dgm:pt modelId="{66B8D9F9-8E3A-B04B-95F9-66DD0D4BF580}" type="sibTrans" cxnId="{A57980FF-123F-0F49-BEF6-724C1D2F67FB}">
      <dgm:prSet/>
      <dgm:spPr/>
      <dgm:t>
        <a:bodyPr/>
        <a:lstStyle/>
        <a:p>
          <a:endParaRPr lang="es-ES" sz="3200"/>
        </a:p>
      </dgm:t>
    </dgm:pt>
    <dgm:pt modelId="{90DF9C5A-4233-2541-80CB-2689CDE401FF}" type="pres">
      <dgm:prSet presAssocID="{6B119C73-54F0-6542-BBF6-32D5EEF932A4}" presName="CompostProcess" presStyleCnt="0">
        <dgm:presLayoutVars>
          <dgm:dir/>
          <dgm:resizeHandles val="exact"/>
        </dgm:presLayoutVars>
      </dgm:prSet>
      <dgm:spPr/>
    </dgm:pt>
    <dgm:pt modelId="{F0B898F0-DF44-134B-BFBC-DAE8A36A9EF2}" type="pres">
      <dgm:prSet presAssocID="{6B119C73-54F0-6542-BBF6-32D5EEF932A4}" presName="arrow" presStyleLbl="bgShp" presStyleIdx="0" presStyleCnt="1" custLinFactNeighborX="14911"/>
      <dgm:spPr/>
    </dgm:pt>
    <dgm:pt modelId="{2D278377-18B9-E845-B075-E3FEDA193C88}" type="pres">
      <dgm:prSet presAssocID="{6B119C73-54F0-6542-BBF6-32D5EEF932A4}" presName="linearProcess" presStyleCnt="0"/>
      <dgm:spPr/>
    </dgm:pt>
    <dgm:pt modelId="{9985FE96-3700-8E4D-965D-055C7A63FB72}" type="pres">
      <dgm:prSet presAssocID="{A8606675-F958-9244-9C1E-D53F930FD1DA}" presName="textNode" presStyleLbl="node1" presStyleIdx="0" presStyleCnt="3">
        <dgm:presLayoutVars>
          <dgm:bulletEnabled val="1"/>
        </dgm:presLayoutVars>
      </dgm:prSet>
      <dgm:spPr/>
    </dgm:pt>
    <dgm:pt modelId="{40B797C2-C046-3649-B6D9-F86735F6CB23}" type="pres">
      <dgm:prSet presAssocID="{A27E5193-9015-C945-858E-DD40048CD974}" presName="sibTrans" presStyleCnt="0"/>
      <dgm:spPr/>
    </dgm:pt>
    <dgm:pt modelId="{A402B1EB-8B4A-8A4B-AC34-4E63EDEF4795}" type="pres">
      <dgm:prSet presAssocID="{795EC462-7B80-B447-AFCE-C91A35327347}" presName="textNode" presStyleLbl="node1" presStyleIdx="1" presStyleCnt="3" custScaleY="106851">
        <dgm:presLayoutVars>
          <dgm:bulletEnabled val="1"/>
        </dgm:presLayoutVars>
      </dgm:prSet>
      <dgm:spPr/>
    </dgm:pt>
    <dgm:pt modelId="{AB559B8F-6AC8-0148-81F0-16726C932A9C}" type="pres">
      <dgm:prSet presAssocID="{5F9C5E81-A17D-0B47-9CDC-F0C3D951A356}" presName="sibTrans" presStyleCnt="0"/>
      <dgm:spPr/>
    </dgm:pt>
    <dgm:pt modelId="{F6A92794-A527-7443-A53A-5E80FD0D0EBC}" type="pres">
      <dgm:prSet presAssocID="{32453FD1-4C56-974C-A8F6-2B395FDD4C74}" presName="textNode" presStyleLbl="node1" presStyleIdx="2" presStyleCnt="3">
        <dgm:presLayoutVars>
          <dgm:bulletEnabled val="1"/>
        </dgm:presLayoutVars>
      </dgm:prSet>
      <dgm:spPr/>
    </dgm:pt>
  </dgm:ptLst>
  <dgm:cxnLst>
    <dgm:cxn modelId="{E3F0EB37-F5DA-F144-B367-54B28B8ED778}" srcId="{6B119C73-54F0-6542-BBF6-32D5EEF932A4}" destId="{A8606675-F958-9244-9C1E-D53F930FD1DA}" srcOrd="0" destOrd="0" parTransId="{529707C8-7AC2-3E44-87A2-92E008C7FB14}" sibTransId="{A27E5193-9015-C945-858E-DD40048CD974}"/>
    <dgm:cxn modelId="{C03BC050-3E11-9D49-BBF3-ACBC1BBFADB4}" srcId="{6B119C73-54F0-6542-BBF6-32D5EEF932A4}" destId="{795EC462-7B80-B447-AFCE-C91A35327347}" srcOrd="1" destOrd="0" parTransId="{D482FD9E-7CC3-7549-AEC3-32F79265CF43}" sibTransId="{5F9C5E81-A17D-0B47-9CDC-F0C3D951A356}"/>
    <dgm:cxn modelId="{DC3FDF81-638D-A344-9D29-57E61378FA23}" type="presOf" srcId="{A8606675-F958-9244-9C1E-D53F930FD1DA}" destId="{9985FE96-3700-8E4D-965D-055C7A63FB72}" srcOrd="0" destOrd="0" presId="urn:microsoft.com/office/officeart/2005/8/layout/hProcess9"/>
    <dgm:cxn modelId="{179EC68E-0C0B-0844-8D7C-6ACFD15B8DF2}" type="presOf" srcId="{32453FD1-4C56-974C-A8F6-2B395FDD4C74}" destId="{F6A92794-A527-7443-A53A-5E80FD0D0EBC}" srcOrd="0" destOrd="0" presId="urn:microsoft.com/office/officeart/2005/8/layout/hProcess9"/>
    <dgm:cxn modelId="{DC8240B5-9DD3-744F-82AC-E02A0587ED16}" type="presOf" srcId="{795EC462-7B80-B447-AFCE-C91A35327347}" destId="{A402B1EB-8B4A-8A4B-AC34-4E63EDEF4795}" srcOrd="0" destOrd="0" presId="urn:microsoft.com/office/officeart/2005/8/layout/hProcess9"/>
    <dgm:cxn modelId="{0F2ABEC8-D57C-0B4F-888D-1661BF4D5BDA}" type="presOf" srcId="{6B119C73-54F0-6542-BBF6-32D5EEF932A4}" destId="{90DF9C5A-4233-2541-80CB-2689CDE401FF}" srcOrd="0" destOrd="0" presId="urn:microsoft.com/office/officeart/2005/8/layout/hProcess9"/>
    <dgm:cxn modelId="{A57980FF-123F-0F49-BEF6-724C1D2F67FB}" srcId="{6B119C73-54F0-6542-BBF6-32D5EEF932A4}" destId="{32453FD1-4C56-974C-A8F6-2B395FDD4C74}" srcOrd="2" destOrd="0" parTransId="{25FE0629-E99E-674D-AA97-91950EBCE13A}" sibTransId="{66B8D9F9-8E3A-B04B-95F9-66DD0D4BF580}"/>
    <dgm:cxn modelId="{1384819D-1E63-954C-9194-0E888F86A8E9}" type="presParOf" srcId="{90DF9C5A-4233-2541-80CB-2689CDE401FF}" destId="{F0B898F0-DF44-134B-BFBC-DAE8A36A9EF2}" srcOrd="0" destOrd="0" presId="urn:microsoft.com/office/officeart/2005/8/layout/hProcess9"/>
    <dgm:cxn modelId="{596DF537-B58E-DA41-9D55-B4211C73DD67}" type="presParOf" srcId="{90DF9C5A-4233-2541-80CB-2689CDE401FF}" destId="{2D278377-18B9-E845-B075-E3FEDA193C88}" srcOrd="1" destOrd="0" presId="urn:microsoft.com/office/officeart/2005/8/layout/hProcess9"/>
    <dgm:cxn modelId="{F1AEB4F9-667B-E042-B791-9302CDD0D8EF}" type="presParOf" srcId="{2D278377-18B9-E845-B075-E3FEDA193C88}" destId="{9985FE96-3700-8E4D-965D-055C7A63FB72}" srcOrd="0" destOrd="0" presId="urn:microsoft.com/office/officeart/2005/8/layout/hProcess9"/>
    <dgm:cxn modelId="{32C85306-D088-4E46-AC7B-A2E86154A2E4}" type="presParOf" srcId="{2D278377-18B9-E845-B075-E3FEDA193C88}" destId="{40B797C2-C046-3649-B6D9-F86735F6CB23}" srcOrd="1" destOrd="0" presId="urn:microsoft.com/office/officeart/2005/8/layout/hProcess9"/>
    <dgm:cxn modelId="{105C237F-E2ED-5744-A217-EEDA4ED5627B}" type="presParOf" srcId="{2D278377-18B9-E845-B075-E3FEDA193C88}" destId="{A402B1EB-8B4A-8A4B-AC34-4E63EDEF4795}" srcOrd="2" destOrd="0" presId="urn:microsoft.com/office/officeart/2005/8/layout/hProcess9"/>
    <dgm:cxn modelId="{22C8AA54-9F44-5A45-B779-8C4353C260BD}" type="presParOf" srcId="{2D278377-18B9-E845-B075-E3FEDA193C88}" destId="{AB559B8F-6AC8-0148-81F0-16726C932A9C}" srcOrd="3" destOrd="0" presId="urn:microsoft.com/office/officeart/2005/8/layout/hProcess9"/>
    <dgm:cxn modelId="{A53B8984-8B62-3140-BC3F-C49A235597DA}" type="presParOf" srcId="{2D278377-18B9-E845-B075-E3FEDA193C88}" destId="{F6A92794-A527-7443-A53A-5E80FD0D0EBC}" srcOrd="4" destOrd="0" presId="urn:microsoft.com/office/officeart/2005/8/layout/hProcess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9988E9-8C2F-BF4F-B7A1-7D45CCEFCAC6}" type="doc">
      <dgm:prSet loTypeId="urn:microsoft.com/office/officeart/2005/8/layout/chart3" loCatId="cycle" qsTypeId="urn:microsoft.com/office/officeart/2005/8/quickstyle/3d4" qsCatId="3D" csTypeId="urn:microsoft.com/office/officeart/2005/8/colors/colorful1" csCatId="colorful" phldr="1"/>
      <dgm:spPr/>
      <dgm:t>
        <a:bodyPr/>
        <a:lstStyle/>
        <a:p>
          <a:endParaRPr lang="es-ES"/>
        </a:p>
      </dgm:t>
    </dgm:pt>
    <dgm:pt modelId="{67864F9F-867B-F04E-95B4-F749562CE211}">
      <dgm:prSet custT="1"/>
      <dgm:spPr/>
      <dgm:t>
        <a:bodyPr/>
        <a:lstStyle/>
        <a:p>
          <a:r>
            <a:rPr lang="es-ES" sz="2800" b="1" i="0" dirty="0"/>
            <a:t>IMPACTO</a:t>
          </a:r>
          <a:endParaRPr lang="es-ES" sz="2000" dirty="0"/>
        </a:p>
      </dgm:t>
    </dgm:pt>
    <dgm:pt modelId="{2C7BECE7-9557-234B-ADBC-D8AF196A6051}" type="parTrans" cxnId="{97572389-50E0-A647-96C4-DF2394709DDE}">
      <dgm:prSet/>
      <dgm:spPr/>
      <dgm:t>
        <a:bodyPr/>
        <a:lstStyle/>
        <a:p>
          <a:endParaRPr lang="es-ES">
            <a:solidFill>
              <a:schemeClr val="bg1"/>
            </a:solidFill>
          </a:endParaRPr>
        </a:p>
      </dgm:t>
    </dgm:pt>
    <dgm:pt modelId="{2FE170F7-B7C3-E640-8D56-242C82598ACC}" type="sibTrans" cxnId="{97572389-50E0-A647-96C4-DF2394709DDE}">
      <dgm:prSet/>
      <dgm:spPr/>
      <dgm:t>
        <a:bodyPr/>
        <a:lstStyle/>
        <a:p>
          <a:endParaRPr lang="es-ES">
            <a:solidFill>
              <a:schemeClr val="bg1"/>
            </a:solidFill>
          </a:endParaRPr>
        </a:p>
      </dgm:t>
    </dgm:pt>
    <dgm:pt modelId="{5643C737-7EEC-6C4E-B6BA-8C894D58C102}">
      <dgm:prSet custT="1"/>
      <dgm:spPr/>
      <dgm:t>
        <a:bodyPr/>
        <a:lstStyle/>
        <a:p>
          <a:endParaRPr lang="es-ES" sz="1400" b="1" i="0" dirty="0"/>
        </a:p>
        <a:p>
          <a:r>
            <a:rPr lang="es-ES" sz="1800" b="1" i="0" dirty="0"/>
            <a:t>Vector de ataque en red</a:t>
          </a:r>
        </a:p>
        <a:p>
          <a:endParaRPr lang="es-ES" sz="1400" b="1" dirty="0"/>
        </a:p>
      </dgm:t>
    </dgm:pt>
    <dgm:pt modelId="{DCE31C4A-763C-1A44-9AB3-FB01B7AA8F32}" type="parTrans" cxnId="{8C8ED22A-BE58-B947-9C8F-B3506B39B583}">
      <dgm:prSet/>
      <dgm:spPr/>
      <dgm:t>
        <a:bodyPr/>
        <a:lstStyle/>
        <a:p>
          <a:endParaRPr lang="es-ES">
            <a:solidFill>
              <a:schemeClr val="bg1"/>
            </a:solidFill>
          </a:endParaRPr>
        </a:p>
      </dgm:t>
    </dgm:pt>
    <dgm:pt modelId="{E3219C5E-2946-FD4E-8CBE-23573C37AD04}" type="sibTrans" cxnId="{8C8ED22A-BE58-B947-9C8F-B3506B39B583}">
      <dgm:prSet/>
      <dgm:spPr/>
      <dgm:t>
        <a:bodyPr/>
        <a:lstStyle/>
        <a:p>
          <a:endParaRPr lang="es-ES">
            <a:solidFill>
              <a:schemeClr val="bg1"/>
            </a:solidFill>
          </a:endParaRPr>
        </a:p>
      </dgm:t>
    </dgm:pt>
    <dgm:pt modelId="{45F6D62A-E2E2-174B-997B-60DFA2424807}">
      <dgm:prSet custT="1"/>
      <dgm:spPr/>
      <dgm:t>
        <a:bodyPr/>
        <a:lstStyle/>
        <a:p>
          <a:pPr algn="ctr"/>
          <a:r>
            <a:rPr lang="es-ES" sz="1800" b="1" i="0" dirty="0"/>
            <a:t>Ningún privilegio requerido</a:t>
          </a:r>
        </a:p>
        <a:p>
          <a:pPr algn="ctr"/>
          <a:r>
            <a:rPr lang="es-ES" sz="1800" b="0" i="0" dirty="0"/>
            <a:t>Robo compromiso de información confidencial</a:t>
          </a:r>
          <a:endParaRPr lang="es-ES" sz="1800" dirty="0"/>
        </a:p>
      </dgm:t>
    </dgm:pt>
    <dgm:pt modelId="{8A8B5B5D-6740-C84E-8BCD-7BFC7653AD1F}" type="parTrans" cxnId="{0F943A16-26B3-9845-A1BD-77C1834557BA}">
      <dgm:prSet/>
      <dgm:spPr/>
      <dgm:t>
        <a:bodyPr/>
        <a:lstStyle/>
        <a:p>
          <a:endParaRPr lang="es-ES">
            <a:solidFill>
              <a:schemeClr val="bg1"/>
            </a:solidFill>
          </a:endParaRPr>
        </a:p>
      </dgm:t>
    </dgm:pt>
    <dgm:pt modelId="{98F86D29-6226-0A49-82D5-CE997C9968AF}" type="sibTrans" cxnId="{0F943A16-26B3-9845-A1BD-77C1834557BA}">
      <dgm:prSet/>
      <dgm:spPr/>
      <dgm:t>
        <a:bodyPr/>
        <a:lstStyle/>
        <a:p>
          <a:endParaRPr lang="es-ES">
            <a:solidFill>
              <a:schemeClr val="bg1"/>
            </a:solidFill>
          </a:endParaRPr>
        </a:p>
      </dgm:t>
    </dgm:pt>
    <dgm:pt modelId="{C5A4B003-AC5C-224E-95B0-AE12AE407AF2}">
      <dgm:prSet custT="1"/>
      <dgm:spPr/>
      <dgm:t>
        <a:bodyPr/>
        <a:lstStyle/>
        <a:p>
          <a:r>
            <a:rPr lang="es-ES" sz="1800" b="1" i="0" dirty="0"/>
            <a:t>Interacción del usuario</a:t>
          </a:r>
        </a:p>
        <a:p>
          <a:r>
            <a:rPr lang="es-ES" sz="1400" b="0" i="0" dirty="0"/>
            <a:t>Instalación de malware</a:t>
          </a:r>
          <a:endParaRPr lang="es-ES" sz="1400" dirty="0"/>
        </a:p>
      </dgm:t>
    </dgm:pt>
    <dgm:pt modelId="{32E77838-AFF3-9740-992A-00CA6EF32192}" type="parTrans" cxnId="{659F5D2E-1642-9E47-8E16-69C111B61615}">
      <dgm:prSet/>
      <dgm:spPr/>
      <dgm:t>
        <a:bodyPr/>
        <a:lstStyle/>
        <a:p>
          <a:endParaRPr lang="es-ES">
            <a:solidFill>
              <a:schemeClr val="bg1"/>
            </a:solidFill>
          </a:endParaRPr>
        </a:p>
      </dgm:t>
    </dgm:pt>
    <dgm:pt modelId="{8D0F6650-FF4F-7743-8494-569E5C608FE1}" type="sibTrans" cxnId="{659F5D2E-1642-9E47-8E16-69C111B61615}">
      <dgm:prSet/>
      <dgm:spPr/>
      <dgm:t>
        <a:bodyPr/>
        <a:lstStyle/>
        <a:p>
          <a:endParaRPr lang="es-ES">
            <a:solidFill>
              <a:schemeClr val="bg1"/>
            </a:solidFill>
          </a:endParaRPr>
        </a:p>
      </dgm:t>
    </dgm:pt>
    <dgm:pt modelId="{49EBAD3C-E6F5-6845-AADF-0F0C97A44216}">
      <dgm:prSet custT="1"/>
      <dgm:spPr/>
      <dgm:t>
        <a:bodyPr/>
        <a:lstStyle/>
        <a:p>
          <a:r>
            <a:rPr lang="es-ES" sz="1800" b="1" i="0" dirty="0"/>
            <a:t>alto compromiso</a:t>
          </a:r>
        </a:p>
        <a:p>
          <a:r>
            <a:rPr lang="es-ES" sz="1500" b="0" i="0" dirty="0"/>
            <a:t>Integridad, disponibilidad  confiablidad alto compromiso</a:t>
          </a:r>
          <a:endParaRPr lang="es-ES" sz="1500" b="0" dirty="0"/>
        </a:p>
      </dgm:t>
    </dgm:pt>
    <dgm:pt modelId="{C11C99F3-B849-7A46-9B4E-ABA8CBD1AD73}" type="parTrans" cxnId="{7E46317D-205D-0D4E-B40F-AE161608B150}">
      <dgm:prSet/>
      <dgm:spPr/>
      <dgm:t>
        <a:bodyPr/>
        <a:lstStyle/>
        <a:p>
          <a:endParaRPr lang="es-ES">
            <a:solidFill>
              <a:schemeClr val="bg1"/>
            </a:solidFill>
          </a:endParaRPr>
        </a:p>
      </dgm:t>
    </dgm:pt>
    <dgm:pt modelId="{82AB034F-F2E5-4B4C-BC63-499F3BF699CC}" type="sibTrans" cxnId="{7E46317D-205D-0D4E-B40F-AE161608B150}">
      <dgm:prSet/>
      <dgm:spPr/>
      <dgm:t>
        <a:bodyPr/>
        <a:lstStyle/>
        <a:p>
          <a:endParaRPr lang="es-ES">
            <a:solidFill>
              <a:schemeClr val="bg1"/>
            </a:solidFill>
          </a:endParaRPr>
        </a:p>
      </dgm:t>
    </dgm:pt>
    <dgm:pt modelId="{716A95C3-ED03-EB49-A5A7-327F9B6A583E}">
      <dgm:prSet custT="1"/>
      <dgm:spPr/>
      <dgm:t>
        <a:bodyPr/>
        <a:lstStyle/>
        <a:p>
          <a:r>
            <a:rPr lang="es-ES" sz="1600" b="1" dirty="0"/>
            <a:t>Complejidad ataque baja</a:t>
          </a:r>
        </a:p>
      </dgm:t>
    </dgm:pt>
    <dgm:pt modelId="{A8792C21-1870-1E48-93AF-739419C057BE}" type="parTrans" cxnId="{C9C4EBDE-B241-BF44-B407-F5341474D9DF}">
      <dgm:prSet/>
      <dgm:spPr/>
      <dgm:t>
        <a:bodyPr/>
        <a:lstStyle/>
        <a:p>
          <a:endParaRPr lang="es-ES"/>
        </a:p>
      </dgm:t>
    </dgm:pt>
    <dgm:pt modelId="{B21F1267-23D6-4B47-B0A7-807712079D32}" type="sibTrans" cxnId="{C9C4EBDE-B241-BF44-B407-F5341474D9DF}">
      <dgm:prSet/>
      <dgm:spPr/>
      <dgm:t>
        <a:bodyPr/>
        <a:lstStyle/>
        <a:p>
          <a:endParaRPr lang="es-ES"/>
        </a:p>
      </dgm:t>
    </dgm:pt>
    <dgm:pt modelId="{86479603-D02B-A147-A9F7-FA857E639790}" type="pres">
      <dgm:prSet presAssocID="{8E9988E9-8C2F-BF4F-B7A1-7D45CCEFCAC6}" presName="compositeShape" presStyleCnt="0">
        <dgm:presLayoutVars>
          <dgm:chMax val="7"/>
          <dgm:dir/>
          <dgm:resizeHandles val="exact"/>
        </dgm:presLayoutVars>
      </dgm:prSet>
      <dgm:spPr/>
    </dgm:pt>
    <dgm:pt modelId="{63903CA7-A0D6-774F-AABC-B6818246D03E}" type="pres">
      <dgm:prSet presAssocID="{8E9988E9-8C2F-BF4F-B7A1-7D45CCEFCAC6}" presName="wedge1" presStyleLbl="node1" presStyleIdx="0" presStyleCnt="6" custScaleX="116767" custScaleY="110901" custLinFactNeighborX="-2645" custLinFactNeighborY="4280"/>
      <dgm:spPr/>
    </dgm:pt>
    <dgm:pt modelId="{65F1F5B6-9D3F-5546-9228-4717891E0845}" type="pres">
      <dgm:prSet presAssocID="{8E9988E9-8C2F-BF4F-B7A1-7D45CCEFCAC6}" presName="wedge1Tx" presStyleLbl="node1" presStyleIdx="0" presStyleCnt="6">
        <dgm:presLayoutVars>
          <dgm:chMax val="0"/>
          <dgm:chPref val="0"/>
          <dgm:bulletEnabled val="1"/>
        </dgm:presLayoutVars>
      </dgm:prSet>
      <dgm:spPr/>
    </dgm:pt>
    <dgm:pt modelId="{327A7A0F-EDA3-A84E-8772-247E6F549398}" type="pres">
      <dgm:prSet presAssocID="{8E9988E9-8C2F-BF4F-B7A1-7D45CCEFCAC6}" presName="wedge2" presStyleLbl="node1" presStyleIdx="1" presStyleCnt="6" custScaleX="112662" custLinFactNeighborX="1124" custLinFactNeighborY="-562"/>
      <dgm:spPr/>
    </dgm:pt>
    <dgm:pt modelId="{B027A3A6-12D1-F54C-8082-013EEA7A0CF8}" type="pres">
      <dgm:prSet presAssocID="{8E9988E9-8C2F-BF4F-B7A1-7D45CCEFCAC6}" presName="wedge2Tx" presStyleLbl="node1" presStyleIdx="1" presStyleCnt="6">
        <dgm:presLayoutVars>
          <dgm:chMax val="0"/>
          <dgm:chPref val="0"/>
          <dgm:bulletEnabled val="1"/>
        </dgm:presLayoutVars>
      </dgm:prSet>
      <dgm:spPr/>
    </dgm:pt>
    <dgm:pt modelId="{8A6399D3-D909-7B45-AB7B-CA5C377702E5}" type="pres">
      <dgm:prSet presAssocID="{8E9988E9-8C2F-BF4F-B7A1-7D45CCEFCAC6}" presName="wedge3" presStyleLbl="node1" presStyleIdx="2" presStyleCnt="6" custScaleX="112662" custScaleY="112353" custLinFactNeighborX="281"/>
      <dgm:spPr/>
    </dgm:pt>
    <dgm:pt modelId="{6FE96722-9269-FD4F-A575-4EF3DF6AD79D}" type="pres">
      <dgm:prSet presAssocID="{8E9988E9-8C2F-BF4F-B7A1-7D45CCEFCAC6}" presName="wedge3Tx" presStyleLbl="node1" presStyleIdx="2" presStyleCnt="6">
        <dgm:presLayoutVars>
          <dgm:chMax val="0"/>
          <dgm:chPref val="0"/>
          <dgm:bulletEnabled val="1"/>
        </dgm:presLayoutVars>
      </dgm:prSet>
      <dgm:spPr/>
    </dgm:pt>
    <dgm:pt modelId="{872A7A1A-72CE-3747-83D2-3A4D62EC23A7}" type="pres">
      <dgm:prSet presAssocID="{8E9988E9-8C2F-BF4F-B7A1-7D45CCEFCAC6}" presName="wedge4" presStyleLbl="node1" presStyleIdx="3" presStyleCnt="6" custScaleX="116220" custScaleY="112353" custLinFactNeighborX="-281" custLinFactNeighborY="843"/>
      <dgm:spPr/>
    </dgm:pt>
    <dgm:pt modelId="{F88D4736-7144-D942-ADBF-D618E6D2F076}" type="pres">
      <dgm:prSet presAssocID="{8E9988E9-8C2F-BF4F-B7A1-7D45CCEFCAC6}" presName="wedge4Tx" presStyleLbl="node1" presStyleIdx="3" presStyleCnt="6">
        <dgm:presLayoutVars>
          <dgm:chMax val="0"/>
          <dgm:chPref val="0"/>
          <dgm:bulletEnabled val="1"/>
        </dgm:presLayoutVars>
      </dgm:prSet>
      <dgm:spPr/>
    </dgm:pt>
    <dgm:pt modelId="{5C7BDD19-A9A3-D747-872B-A5B431061EB0}" type="pres">
      <dgm:prSet presAssocID="{8E9988E9-8C2F-BF4F-B7A1-7D45CCEFCAC6}" presName="wedge5" presStyleLbl="node1" presStyleIdx="4" presStyleCnt="6" custScaleX="123468" custLinFactNeighborX="-562" custLinFactNeighborY="-281"/>
      <dgm:spPr/>
    </dgm:pt>
    <dgm:pt modelId="{D07BBD9B-32D2-5C4A-8995-45A57B8B85D7}" type="pres">
      <dgm:prSet presAssocID="{8E9988E9-8C2F-BF4F-B7A1-7D45CCEFCAC6}" presName="wedge5Tx" presStyleLbl="node1" presStyleIdx="4" presStyleCnt="6">
        <dgm:presLayoutVars>
          <dgm:chMax val="0"/>
          <dgm:chPref val="0"/>
          <dgm:bulletEnabled val="1"/>
        </dgm:presLayoutVars>
      </dgm:prSet>
      <dgm:spPr/>
    </dgm:pt>
    <dgm:pt modelId="{A0309DAC-FDC3-C347-A8CA-9514477D356C}" type="pres">
      <dgm:prSet presAssocID="{8E9988E9-8C2F-BF4F-B7A1-7D45CCEFCAC6}" presName="wedge6" presStyleLbl="node1" presStyleIdx="5" presStyleCnt="6" custScaleX="118975" custScaleY="112462"/>
      <dgm:spPr/>
    </dgm:pt>
    <dgm:pt modelId="{33F8B9C7-9782-6746-89C4-624369732415}" type="pres">
      <dgm:prSet presAssocID="{8E9988E9-8C2F-BF4F-B7A1-7D45CCEFCAC6}" presName="wedge6Tx" presStyleLbl="node1" presStyleIdx="5" presStyleCnt="6">
        <dgm:presLayoutVars>
          <dgm:chMax val="0"/>
          <dgm:chPref val="0"/>
          <dgm:bulletEnabled val="1"/>
        </dgm:presLayoutVars>
      </dgm:prSet>
      <dgm:spPr/>
    </dgm:pt>
  </dgm:ptLst>
  <dgm:cxnLst>
    <dgm:cxn modelId="{E1339F02-58DA-0441-9A03-412751E0DE86}" type="presOf" srcId="{8E9988E9-8C2F-BF4F-B7A1-7D45CCEFCAC6}" destId="{86479603-D02B-A147-A9F7-FA857E639790}" srcOrd="0" destOrd="0" presId="urn:microsoft.com/office/officeart/2005/8/layout/chart3"/>
    <dgm:cxn modelId="{FD1A970C-4CD0-2C40-A5AB-DEEDE270D04F}" type="presOf" srcId="{49EBAD3C-E6F5-6845-AADF-0F0C97A44216}" destId="{33F8B9C7-9782-6746-89C4-624369732415}" srcOrd="1" destOrd="0" presId="urn:microsoft.com/office/officeart/2005/8/layout/chart3"/>
    <dgm:cxn modelId="{0F943A16-26B3-9845-A1BD-77C1834557BA}" srcId="{8E9988E9-8C2F-BF4F-B7A1-7D45CCEFCAC6}" destId="{45F6D62A-E2E2-174B-997B-60DFA2424807}" srcOrd="4" destOrd="0" parTransId="{8A8B5B5D-6740-C84E-8BCD-7BFC7653AD1F}" sibTransId="{98F86D29-6226-0A49-82D5-CE997C9968AF}"/>
    <dgm:cxn modelId="{95F7FA1B-C793-E04E-8979-A9E62AFA51E9}" type="presOf" srcId="{C5A4B003-AC5C-224E-95B0-AE12AE407AF2}" destId="{8A6399D3-D909-7B45-AB7B-CA5C377702E5}" srcOrd="0" destOrd="0" presId="urn:microsoft.com/office/officeart/2005/8/layout/chart3"/>
    <dgm:cxn modelId="{8C8ED22A-BE58-B947-9C8F-B3506B39B583}" srcId="{8E9988E9-8C2F-BF4F-B7A1-7D45CCEFCAC6}" destId="{5643C737-7EEC-6C4E-B6BA-8C894D58C102}" srcOrd="1" destOrd="0" parTransId="{DCE31C4A-763C-1A44-9AB3-FB01B7AA8F32}" sibTransId="{E3219C5E-2946-FD4E-8CBE-23573C37AD04}"/>
    <dgm:cxn modelId="{659F5D2E-1642-9E47-8E16-69C111B61615}" srcId="{8E9988E9-8C2F-BF4F-B7A1-7D45CCEFCAC6}" destId="{C5A4B003-AC5C-224E-95B0-AE12AE407AF2}" srcOrd="2" destOrd="0" parTransId="{32E77838-AFF3-9740-992A-00CA6EF32192}" sibTransId="{8D0F6650-FF4F-7743-8494-569E5C608FE1}"/>
    <dgm:cxn modelId="{EB978853-1BAB-0E49-871E-35796FB98ADE}" type="presOf" srcId="{C5A4B003-AC5C-224E-95B0-AE12AE407AF2}" destId="{6FE96722-9269-FD4F-A575-4EF3DF6AD79D}" srcOrd="1" destOrd="0" presId="urn:microsoft.com/office/officeart/2005/8/layout/chart3"/>
    <dgm:cxn modelId="{F0ACC555-977D-1748-A567-055AB60CA0AF}" type="presOf" srcId="{67864F9F-867B-F04E-95B4-F749562CE211}" destId="{65F1F5B6-9D3F-5546-9228-4717891E0845}" srcOrd="1" destOrd="0" presId="urn:microsoft.com/office/officeart/2005/8/layout/chart3"/>
    <dgm:cxn modelId="{7E37076A-EB49-DE47-94B7-37EB8865B8BB}" type="presOf" srcId="{5643C737-7EEC-6C4E-B6BA-8C894D58C102}" destId="{B027A3A6-12D1-F54C-8082-013EEA7A0CF8}" srcOrd="1" destOrd="0" presId="urn:microsoft.com/office/officeart/2005/8/layout/chart3"/>
    <dgm:cxn modelId="{7E46317D-205D-0D4E-B40F-AE161608B150}" srcId="{8E9988E9-8C2F-BF4F-B7A1-7D45CCEFCAC6}" destId="{49EBAD3C-E6F5-6845-AADF-0F0C97A44216}" srcOrd="5" destOrd="0" parTransId="{C11C99F3-B849-7A46-9B4E-ABA8CBD1AD73}" sibTransId="{82AB034F-F2E5-4B4C-BC63-499F3BF699CC}"/>
    <dgm:cxn modelId="{D6027186-CEC3-7D49-9D76-727E8F540D62}" type="presOf" srcId="{716A95C3-ED03-EB49-A5A7-327F9B6A583E}" destId="{F88D4736-7144-D942-ADBF-D618E6D2F076}" srcOrd="1" destOrd="0" presId="urn:microsoft.com/office/officeart/2005/8/layout/chart3"/>
    <dgm:cxn modelId="{97572389-50E0-A647-96C4-DF2394709DDE}" srcId="{8E9988E9-8C2F-BF4F-B7A1-7D45CCEFCAC6}" destId="{67864F9F-867B-F04E-95B4-F749562CE211}" srcOrd="0" destOrd="0" parTransId="{2C7BECE7-9557-234B-ADBC-D8AF196A6051}" sibTransId="{2FE170F7-B7C3-E640-8D56-242C82598ACC}"/>
    <dgm:cxn modelId="{DEBA03AC-DA45-724B-8328-4A2D68AD019F}" type="presOf" srcId="{5643C737-7EEC-6C4E-B6BA-8C894D58C102}" destId="{327A7A0F-EDA3-A84E-8772-247E6F549398}" srcOrd="0" destOrd="0" presId="urn:microsoft.com/office/officeart/2005/8/layout/chart3"/>
    <dgm:cxn modelId="{466277B2-1AC4-7142-B46A-07D264C0E4CB}" type="presOf" srcId="{45F6D62A-E2E2-174B-997B-60DFA2424807}" destId="{5C7BDD19-A9A3-D747-872B-A5B431061EB0}" srcOrd="0" destOrd="0" presId="urn:microsoft.com/office/officeart/2005/8/layout/chart3"/>
    <dgm:cxn modelId="{1EC6A7C2-99F5-4C48-B96E-BF03212E7D80}" type="presOf" srcId="{716A95C3-ED03-EB49-A5A7-327F9B6A583E}" destId="{872A7A1A-72CE-3747-83D2-3A4D62EC23A7}" srcOrd="0" destOrd="0" presId="urn:microsoft.com/office/officeart/2005/8/layout/chart3"/>
    <dgm:cxn modelId="{ABE9BEC8-1091-BF4E-BEEF-E466F4028582}" type="presOf" srcId="{45F6D62A-E2E2-174B-997B-60DFA2424807}" destId="{D07BBD9B-32D2-5C4A-8995-45A57B8B85D7}" srcOrd="1" destOrd="0" presId="urn:microsoft.com/office/officeart/2005/8/layout/chart3"/>
    <dgm:cxn modelId="{C9C4EBDE-B241-BF44-B407-F5341474D9DF}" srcId="{8E9988E9-8C2F-BF4F-B7A1-7D45CCEFCAC6}" destId="{716A95C3-ED03-EB49-A5A7-327F9B6A583E}" srcOrd="3" destOrd="0" parTransId="{A8792C21-1870-1E48-93AF-739419C057BE}" sibTransId="{B21F1267-23D6-4B47-B0A7-807712079D32}"/>
    <dgm:cxn modelId="{8DB876F6-0F93-2B45-9390-131A3F08E3CC}" type="presOf" srcId="{67864F9F-867B-F04E-95B4-F749562CE211}" destId="{63903CA7-A0D6-774F-AABC-B6818246D03E}" srcOrd="0" destOrd="0" presId="urn:microsoft.com/office/officeart/2005/8/layout/chart3"/>
    <dgm:cxn modelId="{015DD3FB-E153-194D-8634-7651329D389E}" type="presOf" srcId="{49EBAD3C-E6F5-6845-AADF-0F0C97A44216}" destId="{A0309DAC-FDC3-C347-A8CA-9514477D356C}" srcOrd="0" destOrd="0" presId="urn:microsoft.com/office/officeart/2005/8/layout/chart3"/>
    <dgm:cxn modelId="{6D1F7611-20A6-5445-9F37-89A4EF44743A}" type="presParOf" srcId="{86479603-D02B-A147-A9F7-FA857E639790}" destId="{63903CA7-A0D6-774F-AABC-B6818246D03E}" srcOrd="0" destOrd="0" presId="urn:microsoft.com/office/officeart/2005/8/layout/chart3"/>
    <dgm:cxn modelId="{1C30BAA8-B614-1C41-8DDF-B49068E76601}" type="presParOf" srcId="{86479603-D02B-A147-A9F7-FA857E639790}" destId="{65F1F5B6-9D3F-5546-9228-4717891E0845}" srcOrd="1" destOrd="0" presId="urn:microsoft.com/office/officeart/2005/8/layout/chart3"/>
    <dgm:cxn modelId="{26DFCC47-78A3-CF43-B6D9-013D2459CE86}" type="presParOf" srcId="{86479603-D02B-A147-A9F7-FA857E639790}" destId="{327A7A0F-EDA3-A84E-8772-247E6F549398}" srcOrd="2" destOrd="0" presId="urn:microsoft.com/office/officeart/2005/8/layout/chart3"/>
    <dgm:cxn modelId="{10B94C12-4759-AE4A-AF7A-35804AB29F73}" type="presParOf" srcId="{86479603-D02B-A147-A9F7-FA857E639790}" destId="{B027A3A6-12D1-F54C-8082-013EEA7A0CF8}" srcOrd="3" destOrd="0" presId="urn:microsoft.com/office/officeart/2005/8/layout/chart3"/>
    <dgm:cxn modelId="{88320FCB-17CE-6F49-BB75-8BDC1CA88A55}" type="presParOf" srcId="{86479603-D02B-A147-A9F7-FA857E639790}" destId="{8A6399D3-D909-7B45-AB7B-CA5C377702E5}" srcOrd="4" destOrd="0" presId="urn:microsoft.com/office/officeart/2005/8/layout/chart3"/>
    <dgm:cxn modelId="{E341B963-CC12-304C-B7A4-6B594A5F00BA}" type="presParOf" srcId="{86479603-D02B-A147-A9F7-FA857E639790}" destId="{6FE96722-9269-FD4F-A575-4EF3DF6AD79D}" srcOrd="5" destOrd="0" presId="urn:microsoft.com/office/officeart/2005/8/layout/chart3"/>
    <dgm:cxn modelId="{4DAB0BDF-0CAC-B74D-8F77-89540BD1A0C9}" type="presParOf" srcId="{86479603-D02B-A147-A9F7-FA857E639790}" destId="{872A7A1A-72CE-3747-83D2-3A4D62EC23A7}" srcOrd="6" destOrd="0" presId="urn:microsoft.com/office/officeart/2005/8/layout/chart3"/>
    <dgm:cxn modelId="{3F5E7628-69B5-8649-87F8-31070A0C422F}" type="presParOf" srcId="{86479603-D02B-A147-A9F7-FA857E639790}" destId="{F88D4736-7144-D942-ADBF-D618E6D2F076}" srcOrd="7" destOrd="0" presId="urn:microsoft.com/office/officeart/2005/8/layout/chart3"/>
    <dgm:cxn modelId="{63E3E4EC-1A6B-6B43-B97D-7001BBBBDF97}" type="presParOf" srcId="{86479603-D02B-A147-A9F7-FA857E639790}" destId="{5C7BDD19-A9A3-D747-872B-A5B431061EB0}" srcOrd="8" destOrd="0" presId="urn:microsoft.com/office/officeart/2005/8/layout/chart3"/>
    <dgm:cxn modelId="{1639B9E6-B3EC-2C49-B00B-6100DE00C91D}" type="presParOf" srcId="{86479603-D02B-A147-A9F7-FA857E639790}" destId="{D07BBD9B-32D2-5C4A-8995-45A57B8B85D7}" srcOrd="9" destOrd="0" presId="urn:microsoft.com/office/officeart/2005/8/layout/chart3"/>
    <dgm:cxn modelId="{0FF4498A-9997-584A-B407-3E3BB50466B5}" type="presParOf" srcId="{86479603-D02B-A147-A9F7-FA857E639790}" destId="{A0309DAC-FDC3-C347-A8CA-9514477D356C}" srcOrd="10" destOrd="0" presId="urn:microsoft.com/office/officeart/2005/8/layout/chart3"/>
    <dgm:cxn modelId="{AFD1C4C7-5087-6E40-AAA8-3C3E0743D31F}" type="presParOf" srcId="{86479603-D02B-A147-A9F7-FA857E639790}" destId="{33F8B9C7-9782-6746-89C4-624369732415}" srcOrd="1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8EFC9-4EF0-4B8F-A9D4-74EF726AE975}">
      <dsp:nvSpPr>
        <dsp:cNvPr id="0" name=""/>
        <dsp:cNvSpPr/>
      </dsp:nvSpPr>
      <dsp:spPr>
        <a:xfrm>
          <a:off x="2574073" y="1201750"/>
          <a:ext cx="3701605" cy="4747534"/>
        </a:xfrm>
        <a:prstGeom prst="blockArc">
          <a:avLst>
            <a:gd name="adj1" fmla="val 9382289"/>
            <a:gd name="adj2" fmla="val 19509616"/>
            <a:gd name="adj3" fmla="val 4636"/>
          </a:avLst>
        </a:prstGeom>
        <a:solidFill>
          <a:schemeClr val="accent1">
            <a:shade val="90000"/>
            <a:hueOff val="415426"/>
            <a:satOff val="-8871"/>
            <a:lumOff val="331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8CEA8A0-29B6-4E19-A186-DEDEDB86FDE3}">
      <dsp:nvSpPr>
        <dsp:cNvPr id="0" name=""/>
        <dsp:cNvSpPr/>
      </dsp:nvSpPr>
      <dsp:spPr>
        <a:xfrm>
          <a:off x="3059679" y="304714"/>
          <a:ext cx="5308954" cy="5308954"/>
        </a:xfrm>
        <a:prstGeom prst="blockArc">
          <a:avLst>
            <a:gd name="adj1" fmla="val 1664462"/>
            <a:gd name="adj2" fmla="val 12464462"/>
            <a:gd name="adj3" fmla="val 4353"/>
          </a:avLst>
        </a:prstGeom>
        <a:solidFill>
          <a:schemeClr val="accent1">
            <a:shade val="90000"/>
            <a:hueOff val="276951"/>
            <a:satOff val="-5914"/>
            <a:lumOff val="220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7006E0E-218E-4082-ABB5-0FFC0AEDEFF2}">
      <dsp:nvSpPr>
        <dsp:cNvPr id="0" name=""/>
        <dsp:cNvSpPr/>
      </dsp:nvSpPr>
      <dsp:spPr>
        <a:xfrm>
          <a:off x="4154474" y="844408"/>
          <a:ext cx="4985125" cy="4985125"/>
        </a:xfrm>
        <a:prstGeom prst="blockArc">
          <a:avLst>
            <a:gd name="adj1" fmla="val 208794"/>
            <a:gd name="adj2" fmla="val 5890242"/>
            <a:gd name="adj3" fmla="val 4636"/>
          </a:avLst>
        </a:prstGeom>
        <a:solidFill>
          <a:schemeClr val="accent1">
            <a:shade val="90000"/>
            <a:hueOff val="138475"/>
            <a:satOff val="-2957"/>
            <a:lumOff val="1103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10FA19B-C9A2-4A57-871E-160E54575D71}">
      <dsp:nvSpPr>
        <dsp:cNvPr id="0" name=""/>
        <dsp:cNvSpPr/>
      </dsp:nvSpPr>
      <dsp:spPr>
        <a:xfrm>
          <a:off x="4157812" y="797122"/>
          <a:ext cx="4985125" cy="4985125"/>
        </a:xfrm>
        <a:prstGeom prst="blockArc">
          <a:avLst>
            <a:gd name="adj1" fmla="val 15172664"/>
            <a:gd name="adj2" fmla="val 275726"/>
            <a:gd name="adj3" fmla="val 4636"/>
          </a:avLst>
        </a:prstGeom>
        <a:solidFill>
          <a:schemeClr val="accent1">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BF9BAD6-F6D7-496E-9EA4-04B4AB4F6572}">
      <dsp:nvSpPr>
        <dsp:cNvPr id="0" name=""/>
        <dsp:cNvSpPr/>
      </dsp:nvSpPr>
      <dsp:spPr>
        <a:xfrm>
          <a:off x="1813478" y="113523"/>
          <a:ext cx="7869423" cy="6359244"/>
        </a:xfrm>
        <a:prstGeom prst="ellipse">
          <a:avLst/>
        </a:prstGeom>
        <a:blipFill rotWithShape="0">
          <a:blip xmlns:r="http://schemas.openxmlformats.org/officeDocument/2006/relationships" r:embed="rId1"/>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CO" sz="1800" kern="1200" dirty="0"/>
        </a:p>
      </dsp:txBody>
      <dsp:txXfrm>
        <a:off x="2965928" y="1044813"/>
        <a:ext cx="5564523" cy="4496664"/>
      </dsp:txXfrm>
    </dsp:sp>
    <dsp:sp modelId="{2031BD0F-1E91-465C-B120-D3809138EF27}">
      <dsp:nvSpPr>
        <dsp:cNvPr id="0" name=""/>
        <dsp:cNvSpPr/>
      </dsp:nvSpPr>
      <dsp:spPr>
        <a:xfrm>
          <a:off x="4457970" y="-99224"/>
          <a:ext cx="2951148" cy="2124072"/>
        </a:xfrm>
        <a:prstGeom prst="ellipse">
          <a:avLst/>
        </a:prstGeom>
        <a:solidFill>
          <a:schemeClr val="accen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b="1" kern="1200" dirty="0"/>
            <a:t>Problema comunicación entre procesos</a:t>
          </a:r>
        </a:p>
        <a:p>
          <a:pPr marL="0" lvl="0" indent="0" algn="ctr" defTabSz="1066800">
            <a:lnSpc>
              <a:spcPct val="90000"/>
            </a:lnSpc>
            <a:spcBef>
              <a:spcPct val="0"/>
            </a:spcBef>
            <a:spcAft>
              <a:spcPct val="35000"/>
            </a:spcAft>
            <a:buNone/>
          </a:pPr>
          <a:r>
            <a:rPr lang="es-ES" sz="2000" b="1" i="0" kern="1200" dirty="0"/>
            <a:t>Atacante</a:t>
          </a:r>
          <a:r>
            <a:rPr lang="es-ES" sz="2000" b="0" i="0" kern="1200" dirty="0"/>
            <a:t> </a:t>
          </a:r>
          <a:endParaRPr lang="es-CO" sz="2000" kern="1200" dirty="0"/>
        </a:p>
      </dsp:txBody>
      <dsp:txXfrm>
        <a:off x="4890156" y="211839"/>
        <a:ext cx="2086776" cy="1501946"/>
      </dsp:txXfrm>
    </dsp:sp>
    <dsp:sp modelId="{AD776AAB-834C-426A-84F9-EF0D365D1A1C}">
      <dsp:nvSpPr>
        <dsp:cNvPr id="0" name=""/>
        <dsp:cNvSpPr/>
      </dsp:nvSpPr>
      <dsp:spPr>
        <a:xfrm>
          <a:off x="7830852" y="2685767"/>
          <a:ext cx="2492961" cy="1597981"/>
        </a:xfrm>
        <a:prstGeom prst="ellipse">
          <a:avLst/>
        </a:prstGeom>
        <a:solidFill>
          <a:schemeClr val="accent1">
            <a:alpha val="90000"/>
            <a:hueOff val="0"/>
            <a:satOff val="0"/>
            <a:lumOff val="0"/>
            <a:alphaOff val="-13333"/>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s-ES" sz="2400" b="1" i="0" kern="1200" dirty="0"/>
            <a:t>Eludir seguridad </a:t>
          </a:r>
          <a:r>
            <a:rPr lang="es-ES" sz="2000" b="0" i="0" kern="1200" dirty="0"/>
            <a:t>sandbox Google Chrome</a:t>
          </a:r>
          <a:endParaRPr lang="es-CO" sz="2000" kern="1200" dirty="0"/>
        </a:p>
      </dsp:txBody>
      <dsp:txXfrm>
        <a:off x="8195938" y="2919786"/>
        <a:ext cx="1762789" cy="1129943"/>
      </dsp:txXfrm>
    </dsp:sp>
    <dsp:sp modelId="{EEBEC497-A3F8-4C63-BA15-63554C6A3707}">
      <dsp:nvSpPr>
        <dsp:cNvPr id="0" name=""/>
        <dsp:cNvSpPr/>
      </dsp:nvSpPr>
      <dsp:spPr>
        <a:xfrm>
          <a:off x="5204746" y="5065498"/>
          <a:ext cx="2192505" cy="1363086"/>
        </a:xfrm>
        <a:prstGeom prst="ellipse">
          <a:avLst/>
        </a:prstGeom>
        <a:solidFill>
          <a:schemeClr val="accent1">
            <a:alpha val="90000"/>
            <a:hueOff val="0"/>
            <a:satOff val="0"/>
            <a:lumOff val="0"/>
            <a:alphaOff val="-26667"/>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Ejecución</a:t>
          </a:r>
          <a:r>
            <a:rPr lang="es-ES" sz="2400" b="0" i="0" kern="1200" dirty="0"/>
            <a:t> </a:t>
          </a:r>
          <a:r>
            <a:rPr lang="es-ES" sz="2000" b="0" i="0" kern="1200" dirty="0"/>
            <a:t>código malicioso</a:t>
          </a:r>
          <a:endParaRPr lang="es-CO" sz="2000" kern="1200" dirty="0"/>
        </a:p>
      </dsp:txBody>
      <dsp:txXfrm>
        <a:off x="5525831" y="5265117"/>
        <a:ext cx="1550335" cy="963848"/>
      </dsp:txXfrm>
    </dsp:sp>
    <dsp:sp modelId="{F9F8AC67-B872-4626-BB47-B9C71187F7A5}">
      <dsp:nvSpPr>
        <dsp:cNvPr id="0" name=""/>
        <dsp:cNvSpPr/>
      </dsp:nvSpPr>
      <dsp:spPr>
        <a:xfrm>
          <a:off x="489829" y="2167688"/>
          <a:ext cx="2429391" cy="2323900"/>
        </a:xfrm>
        <a:prstGeom prst="ellipse">
          <a:avLst/>
        </a:prstGeom>
        <a:solidFill>
          <a:schemeClr val="accent1">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s-ES" sz="2800" b="1" i="0" kern="1200" dirty="0"/>
            <a:t>Acceso a recursos </a:t>
          </a:r>
        </a:p>
        <a:p>
          <a:pPr marL="0" lvl="0" indent="0" algn="ctr" defTabSz="1244600">
            <a:lnSpc>
              <a:spcPct val="90000"/>
            </a:lnSpc>
            <a:spcBef>
              <a:spcPct val="0"/>
            </a:spcBef>
            <a:spcAft>
              <a:spcPct val="35000"/>
            </a:spcAft>
            <a:buFont typeface="Arial" panose="020B0604020202020204" pitchFamily="34" charset="0"/>
            <a:buNone/>
          </a:pPr>
          <a:r>
            <a:rPr lang="es-ES" sz="2000" b="0" i="0" kern="1200" dirty="0"/>
            <a:t> </a:t>
          </a:r>
          <a:r>
            <a:rPr lang="es-ES" sz="2000" b="1" i="0" kern="1200" dirty="0"/>
            <a:t>Ataque remoto código</a:t>
          </a:r>
          <a:endParaRPr lang="es-CO" sz="2000" b="1" kern="1200" dirty="0"/>
        </a:p>
      </dsp:txBody>
      <dsp:txXfrm>
        <a:off x="845605" y="2508015"/>
        <a:ext cx="1717839" cy="16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050D3-0BA8-1D4C-AB18-42B5E6D4EF6D}">
      <dsp:nvSpPr>
        <dsp:cNvPr id="0" name=""/>
        <dsp:cNvSpPr/>
      </dsp:nvSpPr>
      <dsp:spPr>
        <a:xfrm>
          <a:off x="2723520" y="3304009"/>
          <a:ext cx="2872711" cy="1988333"/>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Explotación de debilidad    </a:t>
          </a:r>
        </a:p>
        <a:p>
          <a:pPr marL="0" lvl="0" indent="0" algn="ctr" defTabSz="1066800">
            <a:lnSpc>
              <a:spcPct val="90000"/>
            </a:lnSpc>
            <a:spcBef>
              <a:spcPct val="0"/>
            </a:spcBef>
            <a:spcAft>
              <a:spcPct val="35000"/>
            </a:spcAft>
            <a:buNone/>
          </a:pPr>
          <a:r>
            <a:rPr lang="es-ES" sz="1600" b="1" i="0" kern="1200" dirty="0"/>
            <a:t>Motor del renderizado</a:t>
          </a:r>
        </a:p>
      </dsp:txBody>
      <dsp:txXfrm>
        <a:off x="3128607" y="3584388"/>
        <a:ext cx="2062537" cy="1427575"/>
      </dsp:txXfrm>
    </dsp:sp>
    <dsp:sp modelId="{D40BD856-E542-744C-ACB2-ADBE45EFFD55}">
      <dsp:nvSpPr>
        <dsp:cNvPr id="0" name=""/>
        <dsp:cNvSpPr/>
      </dsp:nvSpPr>
      <dsp:spPr>
        <a:xfrm>
          <a:off x="8497035" y="4030775"/>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5708A0B0-AD85-E048-B126-AFF2FC8A0C57}">
      <dsp:nvSpPr>
        <dsp:cNvPr id="0" name=""/>
        <dsp:cNvSpPr/>
      </dsp:nvSpPr>
      <dsp:spPr>
        <a:xfrm>
          <a:off x="7713759" y="3257016"/>
          <a:ext cx="2315974" cy="198833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E2F1E75-5F7C-F641-9CBC-D3DBADAE1B65}">
      <dsp:nvSpPr>
        <dsp:cNvPr id="0" name=""/>
        <dsp:cNvSpPr/>
      </dsp:nvSpPr>
      <dsp:spPr>
        <a:xfrm>
          <a:off x="8194760" y="3976295"/>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F5F06A56-305C-A64D-998E-BD9FCB81CA23}">
      <dsp:nvSpPr>
        <dsp:cNvPr id="0" name=""/>
        <dsp:cNvSpPr/>
      </dsp:nvSpPr>
      <dsp:spPr>
        <a:xfrm>
          <a:off x="5122560" y="2198439"/>
          <a:ext cx="2734425" cy="1988333"/>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Complejidad de acceso bajo</a:t>
          </a:r>
        </a:p>
        <a:p>
          <a:pPr marL="0" lvl="0" indent="0" algn="ctr" defTabSz="1066800">
            <a:lnSpc>
              <a:spcPct val="90000"/>
            </a:lnSpc>
            <a:spcBef>
              <a:spcPct val="0"/>
            </a:spcBef>
            <a:spcAft>
              <a:spcPct val="35000"/>
            </a:spcAft>
            <a:buNone/>
          </a:pPr>
          <a:r>
            <a:rPr lang="es-ES" sz="1400" b="0" i="0" kern="1200" dirty="0"/>
            <a:t>Atacante inyecta código malicioso </a:t>
          </a:r>
        </a:p>
        <a:p>
          <a:pPr marL="0" lvl="0" indent="0" algn="ctr" defTabSz="1066800">
            <a:lnSpc>
              <a:spcPct val="90000"/>
            </a:lnSpc>
            <a:spcBef>
              <a:spcPct val="0"/>
            </a:spcBef>
            <a:spcAft>
              <a:spcPct val="35000"/>
            </a:spcAft>
            <a:buNone/>
          </a:pPr>
          <a:r>
            <a:rPr lang="es-ES" sz="1400" b="0" i="0" kern="1200" dirty="0"/>
            <a:t>ejecuta comando S/O</a:t>
          </a:r>
          <a:endParaRPr lang="es-ES" sz="1400" b="1" i="0" kern="1200" dirty="0"/>
        </a:p>
      </dsp:txBody>
      <dsp:txXfrm>
        <a:off x="5516123" y="2484618"/>
        <a:ext cx="1947299" cy="1415975"/>
      </dsp:txXfrm>
    </dsp:sp>
    <dsp:sp modelId="{8363AE2C-591B-F047-9861-2BE510347FF8}">
      <dsp:nvSpPr>
        <dsp:cNvPr id="0" name=""/>
        <dsp:cNvSpPr/>
      </dsp:nvSpPr>
      <dsp:spPr>
        <a:xfrm>
          <a:off x="8361959" y="3716945"/>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A1DECF49-ADBC-F248-9623-D6EC3BA3107F}">
      <dsp:nvSpPr>
        <dsp:cNvPr id="0" name=""/>
        <dsp:cNvSpPr/>
      </dsp:nvSpPr>
      <dsp:spPr>
        <a:xfrm>
          <a:off x="7356228" y="1354589"/>
          <a:ext cx="2842256" cy="198833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1A599A1-B0BD-2641-86BA-7ACD0A1DE536}">
      <dsp:nvSpPr>
        <dsp:cNvPr id="0" name=""/>
        <dsp:cNvSpPr/>
      </dsp:nvSpPr>
      <dsp:spPr>
        <a:xfrm>
          <a:off x="8508607" y="4583992"/>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3FCF126A-BBE4-BA45-B1B7-520BCFEF2277}">
      <dsp:nvSpPr>
        <dsp:cNvPr id="0" name=""/>
        <dsp:cNvSpPr/>
      </dsp:nvSpPr>
      <dsp:spPr>
        <a:xfrm>
          <a:off x="2707470" y="996033"/>
          <a:ext cx="2904811" cy="1988333"/>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Ejecución de código arbitrario</a:t>
          </a:r>
        </a:p>
        <a:p>
          <a:pPr marL="0" lvl="0" indent="0" algn="ctr" defTabSz="1066800">
            <a:lnSpc>
              <a:spcPct val="90000"/>
            </a:lnSpc>
            <a:spcBef>
              <a:spcPct val="0"/>
            </a:spcBef>
            <a:spcAft>
              <a:spcPct val="35000"/>
            </a:spcAft>
            <a:buNone/>
          </a:pPr>
          <a:r>
            <a:rPr lang="es-ES" sz="2000" b="0" i="0" kern="1200" dirty="0"/>
            <a:t>Vector acceso red</a:t>
          </a:r>
        </a:p>
        <a:p>
          <a:pPr marL="0" lvl="0" indent="0" algn="ctr" defTabSz="1066800">
            <a:lnSpc>
              <a:spcPct val="90000"/>
            </a:lnSpc>
            <a:spcBef>
              <a:spcPct val="0"/>
            </a:spcBef>
            <a:spcAft>
              <a:spcPct val="35000"/>
            </a:spcAft>
            <a:buNone/>
          </a:pPr>
          <a:r>
            <a:rPr lang="es-ES" sz="900" b="0" i="0" kern="1200" dirty="0"/>
            <a:t>.</a:t>
          </a:r>
          <a:endParaRPr lang="es-ES" sz="900" kern="1200" dirty="0"/>
        </a:p>
      </dsp:txBody>
      <dsp:txXfrm>
        <a:off x="3115232" y="1275145"/>
        <a:ext cx="2089287" cy="1430109"/>
      </dsp:txXfrm>
    </dsp:sp>
    <dsp:sp modelId="{D39A7650-BC44-D449-BFF6-10316B41C4D7}">
      <dsp:nvSpPr>
        <dsp:cNvPr id="0" name=""/>
        <dsp:cNvSpPr/>
      </dsp:nvSpPr>
      <dsp:spPr>
        <a:xfrm>
          <a:off x="8643685" y="3959152"/>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6A45883C-473E-334C-9291-49DA9B3105DF}">
      <dsp:nvSpPr>
        <dsp:cNvPr id="0" name=""/>
        <dsp:cNvSpPr/>
      </dsp:nvSpPr>
      <dsp:spPr>
        <a:xfrm>
          <a:off x="7701560" y="3257009"/>
          <a:ext cx="2315974" cy="198833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F5DABABD-69CA-5146-BB16-A6B976B033E7}">
      <dsp:nvSpPr>
        <dsp:cNvPr id="0" name=""/>
        <dsp:cNvSpPr/>
      </dsp:nvSpPr>
      <dsp:spPr>
        <a:xfrm>
          <a:off x="8373530" y="3782870"/>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3A760172-DDB7-BD4B-B99A-42FF0BCDCE14}">
      <dsp:nvSpPr>
        <dsp:cNvPr id="0" name=""/>
        <dsp:cNvSpPr/>
      </dsp:nvSpPr>
      <dsp:spPr>
        <a:xfrm>
          <a:off x="7389613" y="1202184"/>
          <a:ext cx="2825558" cy="1988333"/>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Evasión del sandbox </a:t>
          </a:r>
        </a:p>
        <a:p>
          <a:pPr marL="0" lvl="0" indent="0" algn="ctr" defTabSz="1066800">
            <a:lnSpc>
              <a:spcPct val="90000"/>
            </a:lnSpc>
            <a:spcBef>
              <a:spcPct val="0"/>
            </a:spcBef>
            <a:spcAft>
              <a:spcPct val="35000"/>
            </a:spcAft>
            <a:buNone/>
          </a:pPr>
          <a:r>
            <a:rPr lang="es-ES" sz="1200" b="0" i="0" kern="1200" dirty="0"/>
            <a:t>Vulnerabilidad  kernel de Windows</a:t>
          </a:r>
          <a:endParaRPr lang="es-ES" sz="1200" kern="1200" dirty="0"/>
        </a:p>
      </dsp:txBody>
      <dsp:txXfrm>
        <a:off x="7790771" y="1484477"/>
        <a:ext cx="2023242" cy="1423747"/>
      </dsp:txXfrm>
    </dsp:sp>
    <dsp:sp modelId="{B75B0501-A1C9-BE49-9667-45C09972CBB9}">
      <dsp:nvSpPr>
        <dsp:cNvPr id="0" name=""/>
        <dsp:cNvSpPr/>
      </dsp:nvSpPr>
      <dsp:spPr>
        <a:xfrm>
          <a:off x="9255503" y="3976581"/>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4E9B95D0-F952-0E46-9E4E-5E1E92B0250E}">
      <dsp:nvSpPr>
        <dsp:cNvPr id="0" name=""/>
        <dsp:cNvSpPr/>
      </dsp:nvSpPr>
      <dsp:spPr>
        <a:xfrm>
          <a:off x="9856233" y="2407334"/>
          <a:ext cx="2315974" cy="1988333"/>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7476166-405F-9942-BBC6-E9C7157B2199}">
      <dsp:nvSpPr>
        <dsp:cNvPr id="0" name=""/>
        <dsp:cNvSpPr/>
      </dsp:nvSpPr>
      <dsp:spPr>
        <a:xfrm>
          <a:off x="9160918" y="3674421"/>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AA9263BB-2327-274C-9CEE-59A3F673AE49}">
      <dsp:nvSpPr>
        <dsp:cNvPr id="0" name=""/>
        <dsp:cNvSpPr/>
      </dsp:nvSpPr>
      <dsp:spPr>
        <a:xfrm>
          <a:off x="9790321" y="2340749"/>
          <a:ext cx="2759900" cy="1845988"/>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s-ES" sz="2400" b="1" i="0" kern="1200" dirty="0"/>
            <a:t>Impacto</a:t>
          </a:r>
        </a:p>
        <a:p>
          <a:pPr marL="0" lvl="0" indent="0" algn="ctr" defTabSz="1066800">
            <a:lnSpc>
              <a:spcPct val="90000"/>
            </a:lnSpc>
            <a:spcBef>
              <a:spcPct val="0"/>
            </a:spcBef>
            <a:spcAft>
              <a:spcPct val="35000"/>
            </a:spcAft>
            <a:buNone/>
          </a:pPr>
          <a:r>
            <a:rPr lang="es-ES" sz="1500" b="1" i="0" kern="1200" dirty="0"/>
            <a:t>Integridad disponibilidad confiabilidad</a:t>
          </a:r>
        </a:p>
      </dsp:txBody>
      <dsp:txXfrm>
        <a:off x="10174145" y="2597474"/>
        <a:ext cx="1992252" cy="1332538"/>
      </dsp:txXfrm>
    </dsp:sp>
    <dsp:sp modelId="{AF4D32E9-3CE9-8641-8EC6-F7C397FE87E9}">
      <dsp:nvSpPr>
        <dsp:cNvPr id="0" name=""/>
        <dsp:cNvSpPr/>
      </dsp:nvSpPr>
      <dsp:spPr>
        <a:xfrm>
          <a:off x="11320655" y="912399"/>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 modelId="{E5043500-A762-C741-ABBA-815A4B6C8DD3}">
      <dsp:nvSpPr>
        <dsp:cNvPr id="0" name=""/>
        <dsp:cNvSpPr/>
      </dsp:nvSpPr>
      <dsp:spPr>
        <a:xfrm>
          <a:off x="7688855" y="3255237"/>
          <a:ext cx="2315974" cy="1988333"/>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3C85B4FD-1487-C74C-ACD2-7BBBEB6F5BD7}">
      <dsp:nvSpPr>
        <dsp:cNvPr id="0" name=""/>
        <dsp:cNvSpPr/>
      </dsp:nvSpPr>
      <dsp:spPr>
        <a:xfrm>
          <a:off x="11771325" y="1174900"/>
          <a:ext cx="270156" cy="232863"/>
        </a:xfrm>
        <a:prstGeom prst="hexagon">
          <a:avLst>
            <a:gd name="adj" fmla="val 25000"/>
            <a:gd name="vf" fmla="val 115470"/>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8C3BB-8893-9C4F-AF12-C28113746EB7}">
      <dsp:nvSpPr>
        <dsp:cNvPr id="0" name=""/>
        <dsp:cNvSpPr/>
      </dsp:nvSpPr>
      <dsp:spPr>
        <a:xfrm>
          <a:off x="0" y="0"/>
          <a:ext cx="65291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4D28F-84E6-5D4F-8707-7FB41EC061E4}">
      <dsp:nvSpPr>
        <dsp:cNvPr id="0" name=""/>
        <dsp:cNvSpPr/>
      </dsp:nvSpPr>
      <dsp:spPr>
        <a:xfrm>
          <a:off x="0" y="0"/>
          <a:ext cx="1488607" cy="1477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endParaRPr lang="es-ES" sz="1400" b="0" i="0" kern="1200" dirty="0">
            <a:solidFill>
              <a:schemeClr val="bg1"/>
            </a:solidFill>
          </a:endParaRPr>
        </a:p>
        <a:p>
          <a:pPr marL="0" lvl="0" indent="0" algn="ctr" defTabSz="622300">
            <a:lnSpc>
              <a:spcPct val="90000"/>
            </a:lnSpc>
            <a:spcBef>
              <a:spcPct val="0"/>
            </a:spcBef>
            <a:spcAft>
              <a:spcPct val="35000"/>
            </a:spcAft>
            <a:buNone/>
          </a:pPr>
          <a:r>
            <a:rPr lang="es-ES" sz="1400" b="0" i="0" kern="1200" dirty="0">
              <a:solidFill>
                <a:schemeClr val="bg1"/>
              </a:solidFill>
            </a:rPr>
            <a:t> </a:t>
          </a:r>
        </a:p>
        <a:p>
          <a:pPr marL="0" lvl="0" indent="0" algn="ctr" defTabSz="622300">
            <a:lnSpc>
              <a:spcPct val="90000"/>
            </a:lnSpc>
            <a:spcBef>
              <a:spcPct val="0"/>
            </a:spcBef>
            <a:spcAft>
              <a:spcPct val="35000"/>
            </a:spcAft>
            <a:buNone/>
          </a:pPr>
          <a:r>
            <a:rPr lang="es-ES" sz="1600" b="0" i="0" kern="1200" dirty="0">
              <a:solidFill>
                <a:schemeClr val="bg1"/>
              </a:solidFill>
            </a:rPr>
            <a:t>Vulnerabilidad CVE-2012-5376 </a:t>
          </a:r>
          <a:endParaRPr lang="es-ES" sz="1400" kern="1200" dirty="0">
            <a:solidFill>
              <a:schemeClr val="bg1"/>
            </a:solidFill>
          </a:endParaRPr>
        </a:p>
      </dsp:txBody>
      <dsp:txXfrm>
        <a:off x="0" y="0"/>
        <a:ext cx="1488607" cy="1477328"/>
      </dsp:txXfrm>
    </dsp:sp>
    <dsp:sp modelId="{81D35578-B085-D540-AF55-94FBB9EE9403}">
      <dsp:nvSpPr>
        <dsp:cNvPr id="0" name=""/>
        <dsp:cNvSpPr/>
      </dsp:nvSpPr>
      <dsp:spPr>
        <a:xfrm>
          <a:off x="1583005" y="34336"/>
          <a:ext cx="4940167" cy="686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0" i="0" kern="1200" dirty="0">
              <a:solidFill>
                <a:schemeClr val="bg1"/>
              </a:solidFill>
            </a:rPr>
            <a:t>Importancia  mantener actualizado software</a:t>
          </a:r>
          <a:endParaRPr lang="es-ES" sz="2000" kern="1200" dirty="0">
            <a:solidFill>
              <a:schemeClr val="bg1"/>
            </a:solidFill>
          </a:endParaRPr>
        </a:p>
      </dsp:txBody>
      <dsp:txXfrm>
        <a:off x="1583005" y="34336"/>
        <a:ext cx="4940167" cy="686726"/>
      </dsp:txXfrm>
    </dsp:sp>
    <dsp:sp modelId="{D0491841-E8F5-6E4A-A7B0-A0B512A8535A}">
      <dsp:nvSpPr>
        <dsp:cNvPr id="0" name=""/>
        <dsp:cNvSpPr/>
      </dsp:nvSpPr>
      <dsp:spPr>
        <a:xfrm>
          <a:off x="1488607" y="721063"/>
          <a:ext cx="50345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DEB509-7300-1944-86BD-18013D96E49A}">
      <dsp:nvSpPr>
        <dsp:cNvPr id="0" name=""/>
        <dsp:cNvSpPr/>
      </dsp:nvSpPr>
      <dsp:spPr>
        <a:xfrm>
          <a:off x="1583005" y="755399"/>
          <a:ext cx="4940167" cy="686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solidFill>
                <a:schemeClr val="bg1"/>
              </a:solidFill>
            </a:rPr>
            <a:t>M</a:t>
          </a:r>
          <a:r>
            <a:rPr lang="es-ES" sz="2000" b="0" i="0" kern="1200" dirty="0">
              <a:solidFill>
                <a:schemeClr val="bg1"/>
              </a:solidFill>
            </a:rPr>
            <a:t>ejorar seguridad sandboxing navegadores</a:t>
          </a:r>
          <a:endParaRPr lang="es-ES" sz="2000" kern="1200" dirty="0">
            <a:solidFill>
              <a:schemeClr val="bg1"/>
            </a:solidFill>
          </a:endParaRPr>
        </a:p>
      </dsp:txBody>
      <dsp:txXfrm>
        <a:off x="1583005" y="755399"/>
        <a:ext cx="4940167" cy="686726"/>
      </dsp:txXfrm>
    </dsp:sp>
    <dsp:sp modelId="{F38B8213-1633-9042-A671-2AF3D7225BB1}">
      <dsp:nvSpPr>
        <dsp:cNvPr id="0" name=""/>
        <dsp:cNvSpPr/>
      </dsp:nvSpPr>
      <dsp:spPr>
        <a:xfrm>
          <a:off x="1488607" y="1442126"/>
          <a:ext cx="50345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98F0-DF44-134B-BFBC-DAE8A36A9EF2}">
      <dsp:nvSpPr>
        <dsp:cNvPr id="0" name=""/>
        <dsp:cNvSpPr/>
      </dsp:nvSpPr>
      <dsp:spPr>
        <a:xfrm>
          <a:off x="979368" y="0"/>
          <a:ext cx="5549753" cy="2585323"/>
        </a:xfrm>
        <a:prstGeom prs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985FE96-3700-8E4D-965D-055C7A63FB72}">
      <dsp:nvSpPr>
        <dsp:cNvPr id="0" name=""/>
        <dsp:cNvSpPr/>
      </dsp:nvSpPr>
      <dsp:spPr>
        <a:xfrm>
          <a:off x="2141" y="775596"/>
          <a:ext cx="1993227" cy="10341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kern="1200" dirty="0"/>
            <a:t>Ataque</a:t>
          </a:r>
        </a:p>
        <a:p>
          <a:pPr marL="0" lvl="0" indent="0" algn="ctr" defTabSz="622300">
            <a:lnSpc>
              <a:spcPct val="90000"/>
            </a:lnSpc>
            <a:spcBef>
              <a:spcPct val="0"/>
            </a:spcBef>
            <a:spcAft>
              <a:spcPct val="35000"/>
            </a:spcAft>
            <a:buNone/>
          </a:pPr>
          <a:r>
            <a:rPr lang="es-ES" sz="1400" b="1" kern="1200" dirty="0"/>
            <a:t>Arquitectura multiproceso </a:t>
          </a:r>
        </a:p>
      </dsp:txBody>
      <dsp:txXfrm>
        <a:off x="52623" y="826078"/>
        <a:ext cx="1892263" cy="933165"/>
      </dsp:txXfrm>
    </dsp:sp>
    <dsp:sp modelId="{A402B1EB-8B4A-8A4B-AC34-4E63EDEF4795}">
      <dsp:nvSpPr>
        <dsp:cNvPr id="0" name=""/>
        <dsp:cNvSpPr/>
      </dsp:nvSpPr>
      <dsp:spPr>
        <a:xfrm>
          <a:off x="2267947" y="740172"/>
          <a:ext cx="1993227" cy="110497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 </a:t>
          </a:r>
        </a:p>
        <a:p>
          <a:pPr marL="0" lvl="0" indent="0" algn="ctr" defTabSz="622300">
            <a:lnSpc>
              <a:spcPct val="90000"/>
            </a:lnSpc>
            <a:spcBef>
              <a:spcPct val="0"/>
            </a:spcBef>
            <a:spcAft>
              <a:spcPct val="35000"/>
            </a:spcAft>
            <a:buNone/>
          </a:pPr>
          <a:r>
            <a:rPr lang="es-ES" sz="1400" b="1" kern="1200" dirty="0"/>
            <a:t>Renderización independiente</a:t>
          </a:r>
        </a:p>
        <a:p>
          <a:pPr marL="0" lvl="0" indent="0" algn="ctr" defTabSz="622300">
            <a:lnSpc>
              <a:spcPct val="90000"/>
            </a:lnSpc>
            <a:spcBef>
              <a:spcPct val="0"/>
            </a:spcBef>
            <a:spcAft>
              <a:spcPct val="35000"/>
            </a:spcAft>
            <a:buNone/>
          </a:pPr>
          <a:r>
            <a:rPr lang="es-ES" sz="1400" kern="1200" dirty="0"/>
            <a:t> </a:t>
          </a:r>
        </a:p>
      </dsp:txBody>
      <dsp:txXfrm>
        <a:off x="2321888" y="794113"/>
        <a:ext cx="1885345" cy="997095"/>
      </dsp:txXfrm>
    </dsp:sp>
    <dsp:sp modelId="{F6A92794-A527-7443-A53A-5E80FD0D0EBC}">
      <dsp:nvSpPr>
        <dsp:cNvPr id="0" name=""/>
        <dsp:cNvSpPr/>
      </dsp:nvSpPr>
      <dsp:spPr>
        <a:xfrm>
          <a:off x="4533752" y="775596"/>
          <a:ext cx="1993227" cy="103412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kern="1200" dirty="0"/>
            <a:t>Escribe archivos arbitrarios en S/O</a:t>
          </a:r>
        </a:p>
      </dsp:txBody>
      <dsp:txXfrm>
        <a:off x="4584234" y="826078"/>
        <a:ext cx="1892263" cy="9331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03CA7-A0D6-774F-AABC-B6818246D03E}">
      <dsp:nvSpPr>
        <dsp:cNvPr id="0" name=""/>
        <dsp:cNvSpPr/>
      </dsp:nvSpPr>
      <dsp:spPr>
        <a:xfrm>
          <a:off x="1408394" y="261720"/>
          <a:ext cx="5674370" cy="5389308"/>
        </a:xfrm>
        <a:prstGeom prst="pie">
          <a:avLst>
            <a:gd name="adj1" fmla="val 16200000"/>
            <a:gd name="adj2" fmla="val 1980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b="1" i="0" kern="1200" dirty="0"/>
            <a:t>IMPACTO</a:t>
          </a:r>
          <a:endParaRPr lang="es-ES" sz="2000" kern="1200" dirty="0"/>
        </a:p>
      </dsp:txBody>
      <dsp:txXfrm>
        <a:off x="4306376" y="839146"/>
        <a:ext cx="1655024" cy="1154851"/>
      </dsp:txXfrm>
    </dsp:sp>
    <dsp:sp modelId="{327A7A0F-EDA3-A84E-8772-247E6F549398}">
      <dsp:nvSpPr>
        <dsp:cNvPr id="0" name=""/>
        <dsp:cNvSpPr/>
      </dsp:nvSpPr>
      <dsp:spPr>
        <a:xfrm>
          <a:off x="1546663" y="541790"/>
          <a:ext cx="5474885" cy="4859567"/>
        </a:xfrm>
        <a:prstGeom prst="pie">
          <a:avLst>
            <a:gd name="adj1" fmla="val 19800000"/>
            <a:gd name="adj2" fmla="val 180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s-ES" sz="1400" b="1" i="0" kern="1200" dirty="0"/>
        </a:p>
        <a:p>
          <a:pPr marL="0" lvl="0" indent="0" algn="ctr" defTabSz="622300">
            <a:lnSpc>
              <a:spcPct val="90000"/>
            </a:lnSpc>
            <a:spcBef>
              <a:spcPct val="0"/>
            </a:spcBef>
            <a:spcAft>
              <a:spcPct val="35000"/>
            </a:spcAft>
            <a:buNone/>
          </a:pPr>
          <a:r>
            <a:rPr lang="es-ES" sz="1800" b="1" i="0" kern="1200" dirty="0"/>
            <a:t>Vector de ataque en red</a:t>
          </a:r>
        </a:p>
        <a:p>
          <a:pPr marL="0" lvl="0" indent="0" algn="ctr" defTabSz="622300">
            <a:lnSpc>
              <a:spcPct val="90000"/>
            </a:lnSpc>
            <a:spcBef>
              <a:spcPct val="0"/>
            </a:spcBef>
            <a:spcAft>
              <a:spcPct val="35000"/>
            </a:spcAft>
            <a:buNone/>
          </a:pPr>
          <a:endParaRPr lang="es-ES" sz="1400" b="1" kern="1200" dirty="0"/>
        </a:p>
      </dsp:txBody>
      <dsp:txXfrm>
        <a:off x="5294353" y="2479831"/>
        <a:ext cx="1655501" cy="983483"/>
      </dsp:txXfrm>
    </dsp:sp>
    <dsp:sp modelId="{8A6399D3-D909-7B45-AB7B-CA5C377702E5}">
      <dsp:nvSpPr>
        <dsp:cNvPr id="0" name=""/>
        <dsp:cNvSpPr/>
      </dsp:nvSpPr>
      <dsp:spPr>
        <a:xfrm>
          <a:off x="1505697" y="268949"/>
          <a:ext cx="5474885" cy="5459869"/>
        </a:xfrm>
        <a:prstGeom prst="pie">
          <a:avLst>
            <a:gd name="adj1" fmla="val 1800000"/>
            <a:gd name="adj2" fmla="val 540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1" i="0" kern="1200" dirty="0"/>
            <a:t>Interacción del usuario</a:t>
          </a:r>
        </a:p>
        <a:p>
          <a:pPr marL="0" lvl="0" indent="0" algn="ctr" defTabSz="800100">
            <a:lnSpc>
              <a:spcPct val="90000"/>
            </a:lnSpc>
            <a:spcBef>
              <a:spcPct val="0"/>
            </a:spcBef>
            <a:spcAft>
              <a:spcPct val="35000"/>
            </a:spcAft>
            <a:buNone/>
          </a:pPr>
          <a:r>
            <a:rPr lang="es-ES" sz="1400" b="0" i="0" kern="1200" dirty="0"/>
            <a:t>Instalación de malware</a:t>
          </a:r>
          <a:endParaRPr lang="es-ES" sz="1400" kern="1200" dirty="0"/>
        </a:p>
      </dsp:txBody>
      <dsp:txXfrm>
        <a:off x="4301799" y="3973861"/>
        <a:ext cx="1596841" cy="1169972"/>
      </dsp:txXfrm>
    </dsp:sp>
    <dsp:sp modelId="{872A7A1A-72CE-3747-83D2-3A4D62EC23A7}">
      <dsp:nvSpPr>
        <dsp:cNvPr id="0" name=""/>
        <dsp:cNvSpPr/>
      </dsp:nvSpPr>
      <dsp:spPr>
        <a:xfrm>
          <a:off x="1391935" y="309916"/>
          <a:ext cx="5647788" cy="5459869"/>
        </a:xfrm>
        <a:prstGeom prst="pie">
          <a:avLst>
            <a:gd name="adj1" fmla="val 5400000"/>
            <a:gd name="adj2" fmla="val 900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Complejidad ataque baja</a:t>
          </a:r>
        </a:p>
      </dsp:txBody>
      <dsp:txXfrm>
        <a:off x="2508045" y="4014827"/>
        <a:ext cx="1647271" cy="1169972"/>
      </dsp:txXfrm>
    </dsp:sp>
    <dsp:sp modelId="{5C7BDD19-A9A3-D747-872B-A5B431061EB0}">
      <dsp:nvSpPr>
        <dsp:cNvPr id="0" name=""/>
        <dsp:cNvSpPr/>
      </dsp:nvSpPr>
      <dsp:spPr>
        <a:xfrm>
          <a:off x="1202169" y="555445"/>
          <a:ext cx="6000010" cy="4859567"/>
        </a:xfrm>
        <a:prstGeom prst="pie">
          <a:avLst>
            <a:gd name="adj1" fmla="val 9000000"/>
            <a:gd name="adj2" fmla="val 1260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1" i="0" kern="1200" dirty="0"/>
            <a:t>Ningún privilegio requerido</a:t>
          </a:r>
        </a:p>
        <a:p>
          <a:pPr marL="0" lvl="0" indent="0" algn="ctr" defTabSz="800100">
            <a:lnSpc>
              <a:spcPct val="90000"/>
            </a:lnSpc>
            <a:spcBef>
              <a:spcPct val="0"/>
            </a:spcBef>
            <a:spcAft>
              <a:spcPct val="35000"/>
            </a:spcAft>
            <a:buNone/>
          </a:pPr>
          <a:r>
            <a:rPr lang="es-ES" sz="1800" b="0" i="0" kern="1200" dirty="0"/>
            <a:t>Robo compromiso de información confidencial</a:t>
          </a:r>
          <a:endParaRPr lang="es-ES" sz="1800" kern="1200" dirty="0"/>
        </a:p>
      </dsp:txBody>
      <dsp:txXfrm>
        <a:off x="1295026" y="2493487"/>
        <a:ext cx="1814288" cy="983483"/>
      </dsp:txXfrm>
    </dsp:sp>
    <dsp:sp modelId="{A0309DAC-FDC3-C347-A8CA-9514477D356C}">
      <dsp:nvSpPr>
        <dsp:cNvPr id="0" name=""/>
        <dsp:cNvSpPr/>
      </dsp:nvSpPr>
      <dsp:spPr>
        <a:xfrm>
          <a:off x="1338649" y="266301"/>
          <a:ext cx="5781670" cy="5465166"/>
        </a:xfrm>
        <a:prstGeom prst="pie">
          <a:avLst>
            <a:gd name="adj1" fmla="val 12600000"/>
            <a:gd name="adj2" fmla="val 1620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1" i="0" kern="1200" dirty="0"/>
            <a:t>alto compromiso</a:t>
          </a:r>
        </a:p>
        <a:p>
          <a:pPr marL="0" lvl="0" indent="0" algn="ctr" defTabSz="800100">
            <a:lnSpc>
              <a:spcPct val="90000"/>
            </a:lnSpc>
            <a:spcBef>
              <a:spcPct val="0"/>
            </a:spcBef>
            <a:spcAft>
              <a:spcPct val="35000"/>
            </a:spcAft>
            <a:buNone/>
          </a:pPr>
          <a:r>
            <a:rPr lang="es-ES" sz="1500" b="0" i="0" kern="1200" dirty="0"/>
            <a:t>Integridad, disponibilidad  confiablidad alto compromiso</a:t>
          </a:r>
          <a:endParaRPr lang="es-ES" sz="1500" b="0" kern="1200" dirty="0"/>
        </a:p>
      </dsp:txBody>
      <dsp:txXfrm>
        <a:off x="2481218" y="851854"/>
        <a:ext cx="1686320" cy="117110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754F-BA8C-4723-97F1-2EAEC529C47F}" type="datetimeFigureOut">
              <a:rPr lang="es-CO" smtClean="0"/>
              <a:t>7/02/25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B627D-0463-479D-8D1A-7DD52661EBF2}" type="slidenum">
              <a:rPr lang="es-CO" smtClean="0"/>
              <a:t>‹Nº›</a:t>
            </a:fld>
            <a:endParaRPr lang="es-CO"/>
          </a:p>
        </p:txBody>
      </p:sp>
    </p:spTree>
    <p:extLst>
      <p:ext uri="{BB962C8B-B14F-4D97-AF65-F5344CB8AC3E}">
        <p14:creationId xmlns:p14="http://schemas.microsoft.com/office/powerpoint/2010/main" val="2325114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91C3B-153E-41B7-8CD1-AD4CD4BE2DC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422C5A58-6598-4C28-BCB4-248F0E590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4" name="Marcador de fecha 3">
            <a:extLst>
              <a:ext uri="{FF2B5EF4-FFF2-40B4-BE49-F238E27FC236}">
                <a16:creationId xmlns:a16="http://schemas.microsoft.com/office/drawing/2014/main" id="{CF95D41B-20E3-4B20-A701-0020B15570FA}"/>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066219FB-ED0C-4710-92C9-AC296F0730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A207D9F-4165-4ADB-B904-3C13C255B56D}"/>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7" name="CuadroTexto 6">
            <a:extLst>
              <a:ext uri="{FF2B5EF4-FFF2-40B4-BE49-F238E27FC236}">
                <a16:creationId xmlns:a16="http://schemas.microsoft.com/office/drawing/2014/main" id="{BEE11F48-E957-4E2D-994B-466117958CB2}"/>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12" name="Imagen 11" descr="Un dibujo con letras&#10;&#10;Descripción generada automáticamente con confianza media">
            <a:extLst>
              <a:ext uri="{FF2B5EF4-FFF2-40B4-BE49-F238E27FC236}">
                <a16:creationId xmlns:a16="http://schemas.microsoft.com/office/drawing/2014/main" id="{5D99E0F9-75A5-4FFC-9FEE-6E7FC651D8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2426943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35C2F-42B5-4611-8C94-D48C10CD783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499A8076-854D-4C7E-A565-67DE1739B88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B4CEB40-B54F-4644-8809-0F6BAD5E576A}"/>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7F52203C-A1A6-4103-99B9-D04D16F3C88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15D7A8D-5393-4894-8185-FB7568FEB4CF}"/>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7" name="CuadroTexto 6">
            <a:extLst>
              <a:ext uri="{FF2B5EF4-FFF2-40B4-BE49-F238E27FC236}">
                <a16:creationId xmlns:a16="http://schemas.microsoft.com/office/drawing/2014/main" id="{A5E65462-9C64-4E83-AE5F-CC053B28856E}"/>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8" name="Imagen 7" descr="Un dibujo con letras&#10;&#10;Descripción generada automáticamente con confianza media">
            <a:extLst>
              <a:ext uri="{FF2B5EF4-FFF2-40B4-BE49-F238E27FC236}">
                <a16:creationId xmlns:a16="http://schemas.microsoft.com/office/drawing/2014/main" id="{A7F82DD9-E779-4EB4-BD97-ED77A2B7A2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1251482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7FC4E8-6552-4EDE-822E-6C04313EC43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4E35A4C6-EF3E-4532-A95C-CC940C63DDE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5859670-8E27-4733-BBE6-87CC15C98950}"/>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5DBA68ED-EBC1-4F4F-B6B1-592DE731289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0EF7D05-D526-46D0-8F05-EA43CE35D3AF}"/>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7" name="CuadroTexto 6">
            <a:extLst>
              <a:ext uri="{FF2B5EF4-FFF2-40B4-BE49-F238E27FC236}">
                <a16:creationId xmlns:a16="http://schemas.microsoft.com/office/drawing/2014/main" id="{F098AB05-2A68-4154-9676-91C02B2D1253}"/>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8" name="Imagen 7" descr="Un dibujo con letras&#10;&#10;Descripción generada automáticamente con confianza media">
            <a:extLst>
              <a:ext uri="{FF2B5EF4-FFF2-40B4-BE49-F238E27FC236}">
                <a16:creationId xmlns:a16="http://schemas.microsoft.com/office/drawing/2014/main" id="{1A49A9E2-5504-4338-8D21-7088EF0398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41501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24C35-7256-48AA-BDE5-E710B32E839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A6443CFF-D782-4B71-9D59-7EAA6CA3C4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0DBFE0B-5B47-465E-BBD7-33ED49813C96}"/>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785A9CC1-87DE-4286-852E-29B974BFFA6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C195573-3E41-47CB-A064-7E50D9527BE0}"/>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7" name="CuadroTexto 6">
            <a:extLst>
              <a:ext uri="{FF2B5EF4-FFF2-40B4-BE49-F238E27FC236}">
                <a16:creationId xmlns:a16="http://schemas.microsoft.com/office/drawing/2014/main" id="{F891A4DE-47BD-439A-9F5F-38EDA9CBFCE4}"/>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8" name="Imagen 7" descr="Un dibujo con letras&#10;&#10;Descripción generada automáticamente con confianza media">
            <a:extLst>
              <a:ext uri="{FF2B5EF4-FFF2-40B4-BE49-F238E27FC236}">
                <a16:creationId xmlns:a16="http://schemas.microsoft.com/office/drawing/2014/main" id="{0B9E0D15-CB3F-4676-BEA4-07AE1F4062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327816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8A7ED-7807-4E7B-8302-F15FA591F16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095562CB-54F3-43F6-B682-24499A4429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4E929DD-73A7-46C3-93AA-F8B08E5CC639}"/>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5AB545EB-4395-4404-973D-A083ECCDE9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4C70313-9E7D-4559-BB7B-9C342542EE8C}"/>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7" name="CuadroTexto 6">
            <a:extLst>
              <a:ext uri="{FF2B5EF4-FFF2-40B4-BE49-F238E27FC236}">
                <a16:creationId xmlns:a16="http://schemas.microsoft.com/office/drawing/2014/main" id="{268BE0CD-550A-4641-9C43-78AF345C1F59}"/>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8" name="Imagen 7" descr="Un dibujo con letras&#10;&#10;Descripción generada automáticamente con confianza media">
            <a:extLst>
              <a:ext uri="{FF2B5EF4-FFF2-40B4-BE49-F238E27FC236}">
                <a16:creationId xmlns:a16="http://schemas.microsoft.com/office/drawing/2014/main" id="{56B476DC-F868-4BC7-9878-F9250FB018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315090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E0FEB-5474-498B-BA2A-27744AA435D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0AA8B54B-11E3-439E-B98C-06F361A272C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430D53C1-1B47-431C-86D8-0E43566F6E0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9662D85F-4F62-4A79-A9DA-329C151B7FAD}"/>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6" name="Marcador de pie de página 5">
            <a:extLst>
              <a:ext uri="{FF2B5EF4-FFF2-40B4-BE49-F238E27FC236}">
                <a16:creationId xmlns:a16="http://schemas.microsoft.com/office/drawing/2014/main" id="{5AAFC461-0840-4087-A5EB-C2DA10D16355}"/>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CCB1D557-21CD-41F7-8C24-5D2F8F59CC1E}"/>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8" name="CuadroTexto 7">
            <a:extLst>
              <a:ext uri="{FF2B5EF4-FFF2-40B4-BE49-F238E27FC236}">
                <a16:creationId xmlns:a16="http://schemas.microsoft.com/office/drawing/2014/main" id="{A3591901-41F4-447C-A4DF-168E22129CA5}"/>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9" name="Imagen 8" descr="Un dibujo con letras&#10;&#10;Descripción generada automáticamente con confianza media">
            <a:extLst>
              <a:ext uri="{FF2B5EF4-FFF2-40B4-BE49-F238E27FC236}">
                <a16:creationId xmlns:a16="http://schemas.microsoft.com/office/drawing/2014/main" id="{1E3F4C52-EDC3-4D0A-9B6F-66D1CF2DF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306450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8A48E-344B-412D-AE41-02201B8170D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1EC30FE-F06B-4826-A834-D9CB46F00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98CB3C-01CD-4990-8055-944D48DB151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2B502CA0-993B-4DB0-B025-59B3C96344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493E4E-C17C-4DCD-88B9-F31304182B9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1146DBFE-A20B-4E25-9FD4-91ED03C6AB11}"/>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8" name="Marcador de pie de página 7">
            <a:extLst>
              <a:ext uri="{FF2B5EF4-FFF2-40B4-BE49-F238E27FC236}">
                <a16:creationId xmlns:a16="http://schemas.microsoft.com/office/drawing/2014/main" id="{51A36A53-8DDD-4C63-BED0-1554AD651AD6}"/>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1D9E1C25-06B2-4C58-AB4E-AAB90663FBDC}"/>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10" name="CuadroTexto 9">
            <a:extLst>
              <a:ext uri="{FF2B5EF4-FFF2-40B4-BE49-F238E27FC236}">
                <a16:creationId xmlns:a16="http://schemas.microsoft.com/office/drawing/2014/main" id="{5DAAC186-3CFC-4B1B-9C14-7AA59D93B97C}"/>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11" name="Imagen 10" descr="Un dibujo con letras&#10;&#10;Descripción generada automáticamente con confianza media">
            <a:extLst>
              <a:ext uri="{FF2B5EF4-FFF2-40B4-BE49-F238E27FC236}">
                <a16:creationId xmlns:a16="http://schemas.microsoft.com/office/drawing/2014/main" id="{50B05313-B530-4D1A-98C3-6456521863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
        <p:nvSpPr>
          <p:cNvPr id="12" name="CuadroTexto 11">
            <a:extLst>
              <a:ext uri="{FF2B5EF4-FFF2-40B4-BE49-F238E27FC236}">
                <a16:creationId xmlns:a16="http://schemas.microsoft.com/office/drawing/2014/main" id="{54A54453-D8C3-45F7-8AC4-AE3E5BA7CC59}"/>
              </a:ext>
            </a:extLst>
          </p:cNvPr>
          <p:cNvSpPr txBox="1"/>
          <p:nvPr userDrawn="1"/>
        </p:nvSpPr>
        <p:spPr>
          <a:xfrm>
            <a:off x="12248734" y="4784482"/>
            <a:ext cx="461665" cy="2045047"/>
          </a:xfrm>
          <a:prstGeom prst="rect">
            <a:avLst/>
          </a:prstGeom>
          <a:noFill/>
        </p:spPr>
        <p:txBody>
          <a:bodyPr vert="vert270" wrap="none" rtlCol="0">
            <a:spAutoFit/>
          </a:bodyPr>
          <a:lstStyle/>
          <a:p>
            <a:r>
              <a:rPr lang="es-CO" dirty="0"/>
              <a:t>MasterTechAcademy</a:t>
            </a:r>
            <a:endParaRPr lang="en-US" dirty="0"/>
          </a:p>
        </p:txBody>
      </p:sp>
      <p:pic>
        <p:nvPicPr>
          <p:cNvPr id="13" name="Imagen 12" descr="Un dibujo con letras&#10;&#10;Descripción generada automáticamente con confianza media">
            <a:extLst>
              <a:ext uri="{FF2B5EF4-FFF2-40B4-BE49-F238E27FC236}">
                <a16:creationId xmlns:a16="http://schemas.microsoft.com/office/drawing/2014/main" id="{E05E3D38-7A02-40DB-B64D-76F880A47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424304" y="6851385"/>
            <a:ext cx="180870" cy="137160"/>
          </a:xfrm>
          <a:prstGeom prst="rect">
            <a:avLst/>
          </a:prstGeom>
        </p:spPr>
      </p:pic>
    </p:spTree>
    <p:extLst>
      <p:ext uri="{BB962C8B-B14F-4D97-AF65-F5344CB8AC3E}">
        <p14:creationId xmlns:p14="http://schemas.microsoft.com/office/powerpoint/2010/main" val="165690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3DEE73-B938-460C-9BE1-14F97F2A2A2F}"/>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104B6BCA-32F8-48D2-97E5-055D96B686F8}"/>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4" name="Marcador de pie de página 3">
            <a:extLst>
              <a:ext uri="{FF2B5EF4-FFF2-40B4-BE49-F238E27FC236}">
                <a16:creationId xmlns:a16="http://schemas.microsoft.com/office/drawing/2014/main" id="{BDBFA897-1FE0-4AF2-A137-4C5B7A8527B1}"/>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C07A7FDB-380F-4164-AE4B-B538F0B2A146}"/>
              </a:ext>
            </a:extLst>
          </p:cNvPr>
          <p:cNvSpPr>
            <a:spLocks noGrp="1"/>
          </p:cNvSpPr>
          <p:nvPr>
            <p:ph type="sldNum" sz="quarter" idx="12"/>
          </p:nvPr>
        </p:nvSpPr>
        <p:spPr/>
        <p:txBody>
          <a:bodyPr/>
          <a:lstStyle/>
          <a:p>
            <a:fld id="{B6ED7459-8723-46F5-B994-5A76F6857456}" type="slidenum">
              <a:rPr lang="en-US" smtClean="0"/>
              <a:t>‹Nº›</a:t>
            </a:fld>
            <a:endParaRPr lang="en-US"/>
          </a:p>
        </p:txBody>
      </p:sp>
    </p:spTree>
    <p:extLst>
      <p:ext uri="{BB962C8B-B14F-4D97-AF65-F5344CB8AC3E}">
        <p14:creationId xmlns:p14="http://schemas.microsoft.com/office/powerpoint/2010/main" val="107149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5D7A977-630F-4A75-8CCF-61CD0C6AEC7A}"/>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3" name="Marcador de pie de página 2">
            <a:extLst>
              <a:ext uri="{FF2B5EF4-FFF2-40B4-BE49-F238E27FC236}">
                <a16:creationId xmlns:a16="http://schemas.microsoft.com/office/drawing/2014/main" id="{C4A71523-49FA-449F-8E4B-E5B4ACBF7781}"/>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243E9C3B-52FC-48F0-B893-A236B5EB56FD}"/>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5" name="CuadroTexto 4">
            <a:extLst>
              <a:ext uri="{FF2B5EF4-FFF2-40B4-BE49-F238E27FC236}">
                <a16:creationId xmlns:a16="http://schemas.microsoft.com/office/drawing/2014/main" id="{4B5D7B5C-7E89-4CB4-B354-42882EFDB614}"/>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6" name="Imagen 5" descr="Un dibujo con letras&#10;&#10;Descripción generada automáticamente con confianza media">
            <a:extLst>
              <a:ext uri="{FF2B5EF4-FFF2-40B4-BE49-F238E27FC236}">
                <a16:creationId xmlns:a16="http://schemas.microsoft.com/office/drawing/2014/main" id="{4AA5CEA1-50E1-4C7C-969A-EDEF8330BD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254958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9DB14-AF3B-4000-B774-F06587F5B8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0B477C02-E98A-4776-95AB-D910BC4853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E8373D01-F8EE-47D0-9A44-77BD3BAD6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8D9E3AB-6823-4D0A-859C-0BBF782EE78D}"/>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6" name="Marcador de pie de página 5">
            <a:extLst>
              <a:ext uri="{FF2B5EF4-FFF2-40B4-BE49-F238E27FC236}">
                <a16:creationId xmlns:a16="http://schemas.microsoft.com/office/drawing/2014/main" id="{A77236AB-5B3F-4264-9F6E-D09DA156B60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1BA92D0-78D9-46E7-A200-FCBF0AD4B8B0}"/>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8" name="CuadroTexto 7">
            <a:extLst>
              <a:ext uri="{FF2B5EF4-FFF2-40B4-BE49-F238E27FC236}">
                <a16:creationId xmlns:a16="http://schemas.microsoft.com/office/drawing/2014/main" id="{AFADC026-FC7E-47B9-962F-B2AAFDC9FE12}"/>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9" name="Imagen 8" descr="Un dibujo con letras&#10;&#10;Descripción generada automáticamente con confianza media">
            <a:extLst>
              <a:ext uri="{FF2B5EF4-FFF2-40B4-BE49-F238E27FC236}">
                <a16:creationId xmlns:a16="http://schemas.microsoft.com/office/drawing/2014/main" id="{18260A85-0ACB-4C55-80F1-4E23371D73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399183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F6E5C-0B41-4803-9637-12C2D430A9A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72E51E9-E2B9-46BA-9108-320ABDC17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11317326-B938-4F10-B318-803DD2D9B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BBAF4BA-F0EE-4320-A62E-BC37D0BF81B5}"/>
              </a:ext>
            </a:extLst>
          </p:cNvPr>
          <p:cNvSpPr>
            <a:spLocks noGrp="1"/>
          </p:cNvSpPr>
          <p:nvPr>
            <p:ph type="dt" sz="half" idx="10"/>
          </p:nvPr>
        </p:nvSpPr>
        <p:spPr/>
        <p:txBody>
          <a:bodyPr/>
          <a:lstStyle/>
          <a:p>
            <a:fld id="{B73D8CCA-F2B7-4BEB-B3EC-9038C8BB18F4}" type="datetimeFigureOut">
              <a:rPr lang="en-US" smtClean="0"/>
              <a:t>2/7/25</a:t>
            </a:fld>
            <a:endParaRPr lang="en-US"/>
          </a:p>
        </p:txBody>
      </p:sp>
      <p:sp>
        <p:nvSpPr>
          <p:cNvPr id="6" name="Marcador de pie de página 5">
            <a:extLst>
              <a:ext uri="{FF2B5EF4-FFF2-40B4-BE49-F238E27FC236}">
                <a16:creationId xmlns:a16="http://schemas.microsoft.com/office/drawing/2014/main" id="{E096A449-9CE6-4939-8313-116DC1A1A25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D92AC38C-493C-4671-9675-72D8B4CA85B2}"/>
              </a:ext>
            </a:extLst>
          </p:cNvPr>
          <p:cNvSpPr>
            <a:spLocks noGrp="1"/>
          </p:cNvSpPr>
          <p:nvPr>
            <p:ph type="sldNum" sz="quarter" idx="12"/>
          </p:nvPr>
        </p:nvSpPr>
        <p:spPr/>
        <p:txBody>
          <a:bodyPr/>
          <a:lstStyle/>
          <a:p>
            <a:fld id="{B6ED7459-8723-46F5-B994-5A76F6857456}" type="slidenum">
              <a:rPr lang="en-US" smtClean="0"/>
              <a:t>‹Nº›</a:t>
            </a:fld>
            <a:endParaRPr lang="en-US"/>
          </a:p>
        </p:txBody>
      </p:sp>
      <p:sp>
        <p:nvSpPr>
          <p:cNvPr id="8" name="CuadroTexto 7">
            <a:extLst>
              <a:ext uri="{FF2B5EF4-FFF2-40B4-BE49-F238E27FC236}">
                <a16:creationId xmlns:a16="http://schemas.microsoft.com/office/drawing/2014/main" id="{1C2C8A61-F24B-4FF6-86AB-A37A9D19B2B1}"/>
              </a:ext>
            </a:extLst>
          </p:cNvPr>
          <p:cNvSpPr txBox="1"/>
          <p:nvPr userDrawn="1"/>
        </p:nvSpPr>
        <p:spPr>
          <a:xfrm>
            <a:off x="12096334" y="4632082"/>
            <a:ext cx="461665" cy="2045047"/>
          </a:xfrm>
          <a:prstGeom prst="rect">
            <a:avLst/>
          </a:prstGeom>
          <a:noFill/>
        </p:spPr>
        <p:txBody>
          <a:bodyPr vert="vert270" wrap="none" rtlCol="0">
            <a:spAutoFit/>
          </a:bodyPr>
          <a:lstStyle/>
          <a:p>
            <a:r>
              <a:rPr lang="es-CO" dirty="0"/>
              <a:t>MasterTechAcademy</a:t>
            </a:r>
            <a:endParaRPr lang="en-US" dirty="0"/>
          </a:p>
        </p:txBody>
      </p:sp>
      <p:pic>
        <p:nvPicPr>
          <p:cNvPr id="9" name="Imagen 8" descr="Un dibujo con letras&#10;&#10;Descripción generada automáticamente con confianza media">
            <a:extLst>
              <a:ext uri="{FF2B5EF4-FFF2-40B4-BE49-F238E27FC236}">
                <a16:creationId xmlns:a16="http://schemas.microsoft.com/office/drawing/2014/main" id="{C1140959-5256-45F3-80B7-DF59AE8E66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167"/>
          <a:stretch/>
        </p:blipFill>
        <p:spPr>
          <a:xfrm rot="16200000">
            <a:off x="12271904" y="6698985"/>
            <a:ext cx="180870" cy="137160"/>
          </a:xfrm>
          <a:prstGeom prst="rect">
            <a:avLst/>
          </a:prstGeom>
        </p:spPr>
      </p:pic>
    </p:spTree>
    <p:extLst>
      <p:ext uri="{BB962C8B-B14F-4D97-AF65-F5344CB8AC3E}">
        <p14:creationId xmlns:p14="http://schemas.microsoft.com/office/powerpoint/2010/main" val="3783832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16BB83-51FE-421D-BC02-483824587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AC01706F-AA12-4E38-BEE7-9D39AD3B6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03B624F-0593-40C6-A289-668A444FF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D8CCA-F2B7-4BEB-B3EC-9038C8BB18F4}" type="datetimeFigureOut">
              <a:rPr lang="en-US" smtClean="0"/>
              <a:t>2/7/25</a:t>
            </a:fld>
            <a:endParaRPr lang="en-US"/>
          </a:p>
        </p:txBody>
      </p:sp>
      <p:sp>
        <p:nvSpPr>
          <p:cNvPr id="5" name="Marcador de pie de página 4">
            <a:extLst>
              <a:ext uri="{FF2B5EF4-FFF2-40B4-BE49-F238E27FC236}">
                <a16:creationId xmlns:a16="http://schemas.microsoft.com/office/drawing/2014/main" id="{573B47C3-7574-4466-B0A6-E5E1F6E00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D6D16D94-9B98-41CC-9621-DCF8E8460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D7459-8723-46F5-B994-5A76F6857456}" type="slidenum">
              <a:rPr lang="en-US" smtClean="0"/>
              <a:t>‹Nº›</a:t>
            </a:fld>
            <a:endParaRPr lang="en-US"/>
          </a:p>
        </p:txBody>
      </p:sp>
    </p:spTree>
    <p:extLst>
      <p:ext uri="{BB962C8B-B14F-4D97-AF65-F5344CB8AC3E}">
        <p14:creationId xmlns:p14="http://schemas.microsoft.com/office/powerpoint/2010/main" val="306207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4.svg"/><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6.xml"/><Relationship Id="rId5" Type="http://schemas.openxmlformats.org/officeDocument/2006/relationships/image" Target="../media/image9.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gif"/><Relationship Id="rId7" Type="http://schemas.openxmlformats.org/officeDocument/2006/relationships/diagramColors" Target="../diagrams/colors1.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diagramColors" Target="../diagrams/colors5.xml"/><Relationship Id="rId3" Type="http://schemas.openxmlformats.org/officeDocument/2006/relationships/image" Target="../media/image23.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diagramQuickStyle" Target="../diagrams/quickStyle5.xml"/><Relationship Id="rId2" Type="http://schemas.openxmlformats.org/officeDocument/2006/relationships/image" Target="../media/image22.jpg"/><Relationship Id="rId16" Type="http://schemas.openxmlformats.org/officeDocument/2006/relationships/diagramLayout" Target="../diagrams/layout5.xml"/><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diagramData" Target="../diagrams/data5.xml"/><Relationship Id="rId10" Type="http://schemas.openxmlformats.org/officeDocument/2006/relationships/diagramData" Target="../diagrams/data4.xml"/><Relationship Id="rId19" Type="http://schemas.microsoft.com/office/2007/relationships/diagramDrawing" Target="../diagrams/drawing5.xml"/><Relationship Id="rId4" Type="http://schemas.openxmlformats.org/officeDocument/2006/relationships/image" Target="../media/image24.jpeg"/><Relationship Id="rId9" Type="http://schemas.microsoft.com/office/2007/relationships/diagramDrawing" Target="../diagrams/drawing3.xml"/><Relationship Id="rId14" Type="http://schemas.microsoft.com/office/2007/relationships/diagramDrawing" Target="../diagrams/drawing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80951C-F915-AD5C-6EC8-EAB098299BC0}"/>
              </a:ext>
            </a:extLst>
          </p:cNvPr>
          <p:cNvPicPr>
            <a:picLocks noChangeAspect="1"/>
          </p:cNvPicPr>
          <p:nvPr/>
        </p:nvPicPr>
        <p:blipFill>
          <a:blip r:embed="rId2">
            <a:alphaModFix amt="60000"/>
          </a:blip>
          <a:stretch>
            <a:fillRect/>
          </a:stretch>
        </p:blipFill>
        <p:spPr>
          <a:xfrm>
            <a:off x="3253520" y="0"/>
            <a:ext cx="8926831" cy="6852216"/>
          </a:xfrm>
          <a:prstGeom prst="rect">
            <a:avLst/>
          </a:prstGeom>
        </p:spPr>
      </p:pic>
      <p:sp>
        <p:nvSpPr>
          <p:cNvPr id="5" name="Hexágono 4">
            <a:extLst>
              <a:ext uri="{FF2B5EF4-FFF2-40B4-BE49-F238E27FC236}">
                <a16:creationId xmlns:a16="http://schemas.microsoft.com/office/drawing/2014/main" id="{251DF050-1727-4E24-9513-8D7311B3EE62}"/>
              </a:ext>
            </a:extLst>
          </p:cNvPr>
          <p:cNvSpPr/>
          <p:nvPr/>
        </p:nvSpPr>
        <p:spPr>
          <a:xfrm>
            <a:off x="6802120" y="2374900"/>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ágono 8">
            <a:extLst>
              <a:ext uri="{FF2B5EF4-FFF2-40B4-BE49-F238E27FC236}">
                <a16:creationId xmlns:a16="http://schemas.microsoft.com/office/drawing/2014/main" id="{69F59697-579A-4B99-94B2-B0DD9110CC71}"/>
              </a:ext>
            </a:extLst>
          </p:cNvPr>
          <p:cNvSpPr/>
          <p:nvPr/>
        </p:nvSpPr>
        <p:spPr>
          <a:xfrm>
            <a:off x="7994830" y="351804"/>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Hexágono 12">
            <a:extLst>
              <a:ext uri="{FF2B5EF4-FFF2-40B4-BE49-F238E27FC236}">
                <a16:creationId xmlns:a16="http://schemas.microsoft.com/office/drawing/2014/main" id="{2F2381DD-164E-4B6D-ADB5-91FB0C0EE1A4}"/>
              </a:ext>
            </a:extLst>
          </p:cNvPr>
          <p:cNvSpPr/>
          <p:nvPr/>
        </p:nvSpPr>
        <p:spPr>
          <a:xfrm>
            <a:off x="9164320" y="2374900"/>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ágono 15">
            <a:extLst>
              <a:ext uri="{FF2B5EF4-FFF2-40B4-BE49-F238E27FC236}">
                <a16:creationId xmlns:a16="http://schemas.microsoft.com/office/drawing/2014/main" id="{D9012914-31CC-4F2A-A6B0-192B28940ABD}"/>
              </a:ext>
            </a:extLst>
          </p:cNvPr>
          <p:cNvSpPr/>
          <p:nvPr/>
        </p:nvSpPr>
        <p:spPr>
          <a:xfrm>
            <a:off x="5640070" y="3295650"/>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ágono 16">
            <a:extLst>
              <a:ext uri="{FF2B5EF4-FFF2-40B4-BE49-F238E27FC236}">
                <a16:creationId xmlns:a16="http://schemas.microsoft.com/office/drawing/2014/main" id="{20F42405-C1EF-453A-A60B-6E598396D857}"/>
              </a:ext>
            </a:extLst>
          </p:cNvPr>
          <p:cNvSpPr/>
          <p:nvPr/>
        </p:nvSpPr>
        <p:spPr>
          <a:xfrm>
            <a:off x="8007047" y="3201248"/>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ágono 17">
            <a:extLst>
              <a:ext uri="{FF2B5EF4-FFF2-40B4-BE49-F238E27FC236}">
                <a16:creationId xmlns:a16="http://schemas.microsoft.com/office/drawing/2014/main" id="{D9A276E8-282B-492D-8079-4F6866CFEAEB}"/>
              </a:ext>
            </a:extLst>
          </p:cNvPr>
          <p:cNvSpPr/>
          <p:nvPr/>
        </p:nvSpPr>
        <p:spPr>
          <a:xfrm>
            <a:off x="5630000" y="323204"/>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ágono 18">
            <a:extLst>
              <a:ext uri="{FF2B5EF4-FFF2-40B4-BE49-F238E27FC236}">
                <a16:creationId xmlns:a16="http://schemas.microsoft.com/office/drawing/2014/main" id="{6831549E-CEA9-4CD7-A530-E5CF523A9C35}"/>
              </a:ext>
            </a:extLst>
          </p:cNvPr>
          <p:cNvSpPr/>
          <p:nvPr/>
        </p:nvSpPr>
        <p:spPr>
          <a:xfrm>
            <a:off x="4433570" y="2324100"/>
            <a:ext cx="1409700" cy="1270000"/>
          </a:xfrm>
          <a:prstGeom prst="hexagon">
            <a:avLst/>
          </a:prstGeom>
          <a:noFill/>
          <a:ln w="57150">
            <a:solidFill>
              <a:srgbClr val="177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áfico 30" descr="Gesto de doble toque con relleno sólido">
            <a:extLst>
              <a:ext uri="{FF2B5EF4-FFF2-40B4-BE49-F238E27FC236}">
                <a16:creationId xmlns:a16="http://schemas.microsoft.com/office/drawing/2014/main" id="{0939690B-175A-4FB8-B048-685106618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9770" y="2541200"/>
            <a:ext cx="914400" cy="914400"/>
          </a:xfrm>
          <a:prstGeom prst="rect">
            <a:avLst/>
          </a:prstGeom>
        </p:spPr>
      </p:pic>
      <p:sp>
        <p:nvSpPr>
          <p:cNvPr id="6" name="CuadroTexto 5">
            <a:extLst>
              <a:ext uri="{FF2B5EF4-FFF2-40B4-BE49-F238E27FC236}">
                <a16:creationId xmlns:a16="http://schemas.microsoft.com/office/drawing/2014/main" id="{ED309DC9-AB3B-448E-278C-067F8112B04F}"/>
              </a:ext>
            </a:extLst>
          </p:cNvPr>
          <p:cNvSpPr txBox="1"/>
          <p:nvPr/>
        </p:nvSpPr>
        <p:spPr>
          <a:xfrm>
            <a:off x="125984" y="1394073"/>
            <a:ext cx="3040229" cy="3231654"/>
          </a:xfrm>
          <a:prstGeom prst="rect">
            <a:avLst/>
          </a:prstGeom>
          <a:noFill/>
        </p:spPr>
        <p:txBody>
          <a:bodyPr wrap="square" rtlCol="0">
            <a:spAutoFit/>
          </a:bodyPr>
          <a:lstStyle/>
          <a:p>
            <a:pPr algn="ctr"/>
            <a:r>
              <a:rPr lang="es-MX" sz="3200" b="1" dirty="0">
                <a:solidFill>
                  <a:srgbClr val="1D68AB"/>
                </a:solidFill>
                <a:latin typeface="Oswald Medium" panose="00000600000000000000" pitchFamily="2" charset="0"/>
              </a:rPr>
              <a:t>PECHA KUCHA</a:t>
            </a:r>
          </a:p>
          <a:p>
            <a:pPr algn="ctr"/>
            <a:endParaRPr lang="es-MX" sz="3200" b="1" dirty="0">
              <a:solidFill>
                <a:srgbClr val="1D68AB"/>
              </a:solidFill>
              <a:latin typeface="Oswald Medium" panose="00000600000000000000" pitchFamily="2" charset="0"/>
            </a:endParaRPr>
          </a:p>
          <a:p>
            <a:pPr algn="ctr"/>
            <a:r>
              <a:rPr lang="es-MX" sz="2800" b="1" dirty="0">
                <a:solidFill>
                  <a:srgbClr val="1D68AB"/>
                </a:solidFill>
                <a:latin typeface="Oswald Medium" panose="00000600000000000000" pitchFamily="2" charset="0"/>
              </a:rPr>
              <a:t>23. VULNERABILIDAD </a:t>
            </a:r>
            <a:r>
              <a:rPr lang="es-ES" sz="2800" b="1" dirty="0">
                <a:solidFill>
                  <a:srgbClr val="1D68AB"/>
                </a:solidFill>
                <a:latin typeface="Oswald Medium" panose="00000600000000000000" pitchFamily="2" charset="0"/>
              </a:rPr>
              <a:t>GOOGLE CHROME SANDBOX BYPASS          (CVE-2012-5376)</a:t>
            </a:r>
            <a:endParaRPr lang="es-CO" sz="2800" b="1" dirty="0">
              <a:solidFill>
                <a:srgbClr val="1D68AB"/>
              </a:solidFill>
              <a:latin typeface="Oswald Medium" panose="00000600000000000000" pitchFamily="2" charset="0"/>
            </a:endParaRPr>
          </a:p>
        </p:txBody>
      </p:sp>
      <mc:AlternateContent xmlns:mc="http://schemas.openxmlformats.org/markup-compatibility/2006" xmlns:pslz="http://schemas.microsoft.com/office/powerpoint/2016/slidezoom">
        <mc:Choice Requires="pslz">
          <p:graphicFrame>
            <p:nvGraphicFramePr>
              <p:cNvPr id="28" name="Vista general de diapositiva 27">
                <a:extLst>
                  <a:ext uri="{FF2B5EF4-FFF2-40B4-BE49-F238E27FC236}">
                    <a16:creationId xmlns:a16="http://schemas.microsoft.com/office/drawing/2014/main" id="{D6D0391E-DBBA-9A8D-516D-205E6A37E294}"/>
                  </a:ext>
                </a:extLst>
              </p:cNvPr>
              <p:cNvGraphicFramePr>
                <a:graphicFrameLocks noChangeAspect="1"/>
              </p:cNvGraphicFramePr>
              <p:nvPr>
                <p:extLst>
                  <p:ext uri="{D42A27DB-BD31-4B8C-83A1-F6EECF244321}">
                    <p14:modId xmlns:p14="http://schemas.microsoft.com/office/powerpoint/2010/main" val="293991161"/>
                  </p:ext>
                </p:extLst>
              </p:nvPr>
            </p:nvGraphicFramePr>
            <p:xfrm>
              <a:off x="5676267" y="1698483"/>
              <a:ext cx="1336833" cy="1525934"/>
            </p:xfrm>
            <a:graphic>
              <a:graphicData uri="http://schemas.microsoft.com/office/powerpoint/2016/slidezoom">
                <pslz:sldZm>
                  <pslz:sldZmObj sldId="262" cId="2123921211">
                    <pslz:zmPr id="{DDFC74C9-328D-4E3B-A8F6-6396BA90FEA9}" imageType="cover" transitionDur="3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336833" cy="1525934"/>
                        </a:xfrm>
                        <a:prstGeom prst="rect">
                          <a:avLst/>
                        </a:prstGeom>
                      </p166:spPr>
                    </pslz:zmPr>
                  </pslz:sldZmObj>
                </pslz:sldZm>
              </a:graphicData>
            </a:graphic>
          </p:graphicFrame>
        </mc:Choice>
        <mc:Fallback xmlns="">
          <p:pic>
            <p:nvPicPr>
              <p:cNvPr id="28" name="Vista general de diapositiva 27">
                <a:hlinkClick r:id="rId6" action="ppaction://hlinksldjump"/>
                <a:extLst>
                  <a:ext uri="{FF2B5EF4-FFF2-40B4-BE49-F238E27FC236}">
                    <a16:creationId xmlns:a16="http://schemas.microsoft.com/office/drawing/2014/main" id="{D6D0391E-DBBA-9A8D-516D-205E6A37E29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5676267" y="1698483"/>
                <a:ext cx="1336833" cy="152593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8" name="Vista general de diapositiva 7">
                <a:extLst>
                  <a:ext uri="{FF2B5EF4-FFF2-40B4-BE49-F238E27FC236}">
                    <a16:creationId xmlns:a16="http://schemas.microsoft.com/office/drawing/2014/main" id="{B09D3B08-3C78-6CB0-3B2D-DDF6FEEE3129}"/>
                  </a:ext>
                </a:extLst>
              </p:cNvPr>
              <p:cNvGraphicFramePr>
                <a:graphicFrameLocks noChangeAspect="1"/>
              </p:cNvGraphicFramePr>
              <p:nvPr>
                <p:extLst>
                  <p:ext uri="{D42A27DB-BD31-4B8C-83A1-F6EECF244321}">
                    <p14:modId xmlns:p14="http://schemas.microsoft.com/office/powerpoint/2010/main" val="211621198"/>
                  </p:ext>
                </p:extLst>
              </p:nvPr>
            </p:nvGraphicFramePr>
            <p:xfrm>
              <a:off x="8012616" y="1712131"/>
              <a:ext cx="1394984" cy="1218918"/>
            </p:xfrm>
            <a:graphic>
              <a:graphicData uri="http://schemas.microsoft.com/office/powerpoint/2016/slidezoom">
                <pslz:sldZm>
                  <pslz:sldZmObj sldId="258" cId="1967086920">
                    <pslz:zmPr id="{B5A63098-6CC3-4C06-9B3C-A02C08805DF3}"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394984" cy="1218918"/>
                        </a:xfrm>
                        <a:prstGeom prst="rect">
                          <a:avLst/>
                        </a:prstGeom>
                        <a:ln w="3175">
                          <a:noFill/>
                        </a:ln>
                      </p166:spPr>
                    </pslz:zmPr>
                  </pslz:sldZmObj>
                </pslz:sldZm>
              </a:graphicData>
            </a:graphic>
          </p:graphicFrame>
        </mc:Choice>
        <mc:Fallback xmlns="">
          <p:pic>
            <p:nvPicPr>
              <p:cNvPr id="8" name="Vista general de diapositiva 7">
                <a:hlinkClick r:id="rId9" action="ppaction://hlinksldjump"/>
                <a:extLst>
                  <a:ext uri="{FF2B5EF4-FFF2-40B4-BE49-F238E27FC236}">
                    <a16:creationId xmlns:a16="http://schemas.microsoft.com/office/drawing/2014/main" id="{B09D3B08-3C78-6CB0-3B2D-DDF6FEEE3129}"/>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012616" y="1712131"/>
                <a:ext cx="1394984" cy="1218918"/>
              </a:xfrm>
              <a:prstGeom prst="rect">
                <a:avLst/>
              </a:prstGeom>
              <a:ln w="3175">
                <a:noFill/>
              </a:ln>
            </p:spPr>
          </p:pic>
        </mc:Fallback>
      </mc:AlternateContent>
    </p:spTree>
    <p:extLst>
      <p:ext uri="{BB962C8B-B14F-4D97-AF65-F5344CB8AC3E}">
        <p14:creationId xmlns:p14="http://schemas.microsoft.com/office/powerpoint/2010/main" val="39118584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90FF1-594C-B96E-D848-EA5F2A7BB396}"/>
            </a:ext>
          </a:extLst>
        </p:cNvPr>
        <p:cNvGrpSpPr/>
        <p:nvPr/>
      </p:nvGrpSpPr>
      <p:grpSpPr>
        <a:xfrm>
          <a:off x="0" y="0"/>
          <a:ext cx="0" cy="0"/>
          <a:chOff x="0" y="0"/>
          <a:chExt cx="0" cy="0"/>
        </a:xfrm>
      </p:grpSpPr>
      <p:pic>
        <p:nvPicPr>
          <p:cNvPr id="3074" name="Picture 2" descr="A cyber attack in progress exploiting a vulnerability in Google Chrome (CVE-2012-5376). The image should show a hacker using an advanced terminal with code scrolling, actively bypassing Chrome's sandbox protection. The background should feature a futuristic, high-tech cyber environment with glowing data streams and breached security firewalls. Red and blue digital warning signals should appear on the screen, indicating unauthorized access. The atmosphere should be dark, with neon lighting and a cyberpunk aesthetic.">
            <a:extLst>
              <a:ext uri="{FF2B5EF4-FFF2-40B4-BE49-F238E27FC236}">
                <a16:creationId xmlns:a16="http://schemas.microsoft.com/office/drawing/2014/main" id="{C2439D2B-1977-5843-1E97-FFB2CED43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24">
            <a:extLst>
              <a:ext uri="{FF2B5EF4-FFF2-40B4-BE49-F238E27FC236}">
                <a16:creationId xmlns:a16="http://schemas.microsoft.com/office/drawing/2014/main" id="{9B408E14-D648-E056-1189-CCB3316722A1}"/>
              </a:ext>
            </a:extLst>
          </p:cNvPr>
          <p:cNvCxnSpPr>
            <a:cxnSpLocks/>
          </p:cNvCxnSpPr>
          <p:nvPr/>
        </p:nvCxnSpPr>
        <p:spPr>
          <a:xfrm flipV="1">
            <a:off x="6888491" y="1871932"/>
            <a:ext cx="538852" cy="135602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CED853D-6928-02E5-1DA8-3795FF2D70E0}"/>
              </a:ext>
            </a:extLst>
          </p:cNvPr>
          <p:cNvCxnSpPr>
            <a:cxnSpLocks/>
          </p:cNvCxnSpPr>
          <p:nvPr/>
        </p:nvCxnSpPr>
        <p:spPr>
          <a:xfrm flipV="1">
            <a:off x="6873981" y="2506777"/>
            <a:ext cx="2235462" cy="72118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6589BE5B-CEA9-D90A-8A9F-5C7916E0FC45}"/>
              </a:ext>
            </a:extLst>
          </p:cNvPr>
          <p:cNvCxnSpPr>
            <a:cxnSpLocks/>
          </p:cNvCxnSpPr>
          <p:nvPr/>
        </p:nvCxnSpPr>
        <p:spPr>
          <a:xfrm>
            <a:off x="6893652" y="3259260"/>
            <a:ext cx="464481" cy="139640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24255F83-2EAB-07F9-9943-372A4177C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940" y="1516291"/>
            <a:ext cx="4245291" cy="4311449"/>
          </a:xfrm>
          <a:prstGeom prst="rect">
            <a:avLst/>
          </a:prstGeom>
        </p:spPr>
      </p:pic>
      <p:sp>
        <p:nvSpPr>
          <p:cNvPr id="13" name="Elipse 12">
            <a:extLst>
              <a:ext uri="{FF2B5EF4-FFF2-40B4-BE49-F238E27FC236}">
                <a16:creationId xmlns:a16="http://schemas.microsoft.com/office/drawing/2014/main" id="{3BFAD934-08A8-750A-0735-816F671E69FD}"/>
              </a:ext>
            </a:extLst>
          </p:cNvPr>
          <p:cNvSpPr/>
          <p:nvPr/>
        </p:nvSpPr>
        <p:spPr>
          <a:xfrm>
            <a:off x="6964563" y="21832"/>
            <a:ext cx="2144880" cy="2045338"/>
          </a:xfrm>
          <a:prstGeom prst="ellipse">
            <a:avLst/>
          </a:prstGeom>
          <a:solidFill>
            <a:srgbClr val="145EA1">
              <a:alpha val="7098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FBDE21C2-6D40-894F-E356-8A3A6E73F62C}"/>
              </a:ext>
            </a:extLst>
          </p:cNvPr>
          <p:cNvSpPr txBox="1"/>
          <p:nvPr/>
        </p:nvSpPr>
        <p:spPr>
          <a:xfrm>
            <a:off x="7097418" y="243016"/>
            <a:ext cx="1902711" cy="2123658"/>
          </a:xfrm>
          <a:prstGeom prst="rect">
            <a:avLst/>
          </a:prstGeom>
          <a:noFill/>
        </p:spPr>
        <p:txBody>
          <a:bodyPr wrap="square" rtlCol="0">
            <a:spAutoFit/>
          </a:bodyPr>
          <a:lstStyle/>
          <a:p>
            <a:pPr algn="ctr"/>
            <a:r>
              <a:rPr lang="es-CO" sz="4400" dirty="0">
                <a:solidFill>
                  <a:schemeClr val="bg1"/>
                </a:solidFill>
                <a:latin typeface="Oswald Medium" pitchFamily="2" charset="0"/>
              </a:rPr>
              <a:t>CC. </a:t>
            </a:r>
          </a:p>
          <a:p>
            <a:pPr algn="ctr"/>
            <a:r>
              <a:rPr lang="es-CO" sz="4400" dirty="0">
                <a:solidFill>
                  <a:schemeClr val="bg1"/>
                </a:solidFill>
                <a:latin typeface="Oswald Medium" pitchFamily="2" charset="0"/>
              </a:rPr>
              <a:t>OSPINA</a:t>
            </a:r>
            <a:endParaRPr lang="en-US" sz="4400" dirty="0">
              <a:solidFill>
                <a:schemeClr val="bg1"/>
              </a:solidFill>
              <a:latin typeface="Oswald Medium" pitchFamily="2" charset="0"/>
            </a:endParaRPr>
          </a:p>
          <a:p>
            <a:pPr algn="ctr"/>
            <a:endParaRPr lang="en-US" sz="4400" dirty="0"/>
          </a:p>
        </p:txBody>
      </p:sp>
      <p:sp>
        <p:nvSpPr>
          <p:cNvPr id="4" name="Elipse 3">
            <a:extLst>
              <a:ext uri="{FF2B5EF4-FFF2-40B4-BE49-F238E27FC236}">
                <a16:creationId xmlns:a16="http://schemas.microsoft.com/office/drawing/2014/main" id="{3700129E-A69B-2910-8FDD-22A64BE87118}"/>
              </a:ext>
            </a:extLst>
          </p:cNvPr>
          <p:cNvSpPr/>
          <p:nvPr/>
        </p:nvSpPr>
        <p:spPr>
          <a:xfrm>
            <a:off x="9044336" y="1086229"/>
            <a:ext cx="2144880" cy="2045338"/>
          </a:xfrm>
          <a:prstGeom prst="ellipse">
            <a:avLst/>
          </a:prstGeom>
          <a:solidFill>
            <a:srgbClr val="145EA1">
              <a:alpha val="7098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ipse 4">
            <a:extLst>
              <a:ext uri="{FF2B5EF4-FFF2-40B4-BE49-F238E27FC236}">
                <a16:creationId xmlns:a16="http://schemas.microsoft.com/office/drawing/2014/main" id="{5A3A105D-5A9E-EEDB-6EE4-172FF1D9ACE1}"/>
              </a:ext>
            </a:extLst>
          </p:cNvPr>
          <p:cNvSpPr/>
          <p:nvPr/>
        </p:nvSpPr>
        <p:spPr>
          <a:xfrm>
            <a:off x="9083215" y="3385995"/>
            <a:ext cx="2144880" cy="2045338"/>
          </a:xfrm>
          <a:prstGeom prst="ellipse">
            <a:avLst/>
          </a:prstGeom>
          <a:solidFill>
            <a:srgbClr val="145EA1">
              <a:alpha val="7098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ipse 5">
            <a:extLst>
              <a:ext uri="{FF2B5EF4-FFF2-40B4-BE49-F238E27FC236}">
                <a16:creationId xmlns:a16="http://schemas.microsoft.com/office/drawing/2014/main" id="{9ED0BBCD-188E-098B-0DE4-7E0E7AD91D83}"/>
              </a:ext>
            </a:extLst>
          </p:cNvPr>
          <p:cNvSpPr/>
          <p:nvPr/>
        </p:nvSpPr>
        <p:spPr>
          <a:xfrm>
            <a:off x="6589070" y="4621337"/>
            <a:ext cx="2144880" cy="2045338"/>
          </a:xfrm>
          <a:prstGeom prst="ellipse">
            <a:avLst/>
          </a:prstGeom>
          <a:solidFill>
            <a:srgbClr val="145EA1">
              <a:alpha val="7098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a:extLst>
              <a:ext uri="{FF2B5EF4-FFF2-40B4-BE49-F238E27FC236}">
                <a16:creationId xmlns:a16="http://schemas.microsoft.com/office/drawing/2014/main" id="{527D0489-55B6-2A10-76DE-A8F5AD7F404F}"/>
              </a:ext>
            </a:extLst>
          </p:cNvPr>
          <p:cNvSpPr txBox="1"/>
          <p:nvPr/>
        </p:nvSpPr>
        <p:spPr>
          <a:xfrm>
            <a:off x="6809353" y="4935876"/>
            <a:ext cx="1704313" cy="2123658"/>
          </a:xfrm>
          <a:prstGeom prst="rect">
            <a:avLst/>
          </a:prstGeom>
          <a:noFill/>
        </p:spPr>
        <p:txBody>
          <a:bodyPr wrap="none" rtlCol="0">
            <a:spAutoFit/>
          </a:bodyPr>
          <a:lstStyle/>
          <a:p>
            <a:pPr algn="ctr"/>
            <a:r>
              <a:rPr lang="es-MX" sz="4400" dirty="0">
                <a:solidFill>
                  <a:schemeClr val="bg1"/>
                </a:solidFill>
                <a:latin typeface="Oswald Medium" pitchFamily="2" charset="0"/>
              </a:rPr>
              <a:t>CC. </a:t>
            </a:r>
          </a:p>
          <a:p>
            <a:pPr algn="ctr"/>
            <a:r>
              <a:rPr lang="es-MX" sz="4400" dirty="0">
                <a:solidFill>
                  <a:schemeClr val="bg1"/>
                </a:solidFill>
                <a:latin typeface="Oswald Medium" pitchFamily="2" charset="0"/>
              </a:rPr>
              <a:t>PARRA</a:t>
            </a:r>
            <a:endParaRPr lang="en-US" sz="4400" dirty="0">
              <a:solidFill>
                <a:schemeClr val="bg1"/>
              </a:solidFill>
              <a:latin typeface="Oswald Medium" pitchFamily="2" charset="0"/>
            </a:endParaRPr>
          </a:p>
          <a:p>
            <a:pPr algn="ctr"/>
            <a:endParaRPr lang="en-US" sz="4400" dirty="0"/>
          </a:p>
        </p:txBody>
      </p:sp>
      <p:sp>
        <p:nvSpPr>
          <p:cNvPr id="3" name="CuadroTexto 2">
            <a:extLst>
              <a:ext uri="{FF2B5EF4-FFF2-40B4-BE49-F238E27FC236}">
                <a16:creationId xmlns:a16="http://schemas.microsoft.com/office/drawing/2014/main" id="{7F385CC0-36F7-0FED-8A62-AC74EF44250E}"/>
              </a:ext>
            </a:extLst>
          </p:cNvPr>
          <p:cNvSpPr txBox="1"/>
          <p:nvPr/>
        </p:nvSpPr>
        <p:spPr>
          <a:xfrm>
            <a:off x="9122446" y="1304119"/>
            <a:ext cx="2053767" cy="2123658"/>
          </a:xfrm>
          <a:prstGeom prst="rect">
            <a:avLst/>
          </a:prstGeom>
          <a:noFill/>
        </p:spPr>
        <p:txBody>
          <a:bodyPr wrap="none" rtlCol="0">
            <a:spAutoFit/>
          </a:bodyPr>
          <a:lstStyle/>
          <a:p>
            <a:pPr algn="ctr"/>
            <a:r>
              <a:rPr lang="es-CO" sz="4400" dirty="0">
                <a:solidFill>
                  <a:schemeClr val="bg1"/>
                </a:solidFill>
                <a:latin typeface="Oswald Medium" pitchFamily="2" charset="0"/>
              </a:rPr>
              <a:t>MY. </a:t>
            </a:r>
          </a:p>
          <a:p>
            <a:pPr algn="ctr"/>
            <a:r>
              <a:rPr lang="es-CO" sz="4400" dirty="0">
                <a:solidFill>
                  <a:schemeClr val="bg1"/>
                </a:solidFill>
                <a:latin typeface="Oswald Medium" pitchFamily="2" charset="0"/>
              </a:rPr>
              <a:t>MENDEZ </a:t>
            </a:r>
          </a:p>
          <a:p>
            <a:pPr algn="ctr"/>
            <a:endParaRPr lang="en-US" sz="4400" dirty="0"/>
          </a:p>
        </p:txBody>
      </p:sp>
      <p:sp>
        <p:nvSpPr>
          <p:cNvPr id="42" name="CuadroTexto 41">
            <a:extLst>
              <a:ext uri="{FF2B5EF4-FFF2-40B4-BE49-F238E27FC236}">
                <a16:creationId xmlns:a16="http://schemas.microsoft.com/office/drawing/2014/main" id="{95FFD487-4290-D9D3-C94C-BDF006DCEE78}"/>
              </a:ext>
            </a:extLst>
          </p:cNvPr>
          <p:cNvSpPr txBox="1"/>
          <p:nvPr/>
        </p:nvSpPr>
        <p:spPr>
          <a:xfrm>
            <a:off x="9174327" y="3720500"/>
            <a:ext cx="2053768" cy="1754326"/>
          </a:xfrm>
          <a:prstGeom prst="rect">
            <a:avLst/>
          </a:prstGeom>
          <a:noFill/>
        </p:spPr>
        <p:txBody>
          <a:bodyPr wrap="square" rtlCol="0">
            <a:spAutoFit/>
          </a:bodyPr>
          <a:lstStyle/>
          <a:p>
            <a:pPr algn="ctr"/>
            <a:r>
              <a:rPr lang="es-MX" sz="3600" dirty="0">
                <a:solidFill>
                  <a:schemeClr val="bg1"/>
                </a:solidFill>
                <a:latin typeface="Oswald Medium" pitchFamily="2" charset="0"/>
              </a:rPr>
              <a:t>MY. </a:t>
            </a:r>
          </a:p>
          <a:p>
            <a:pPr algn="ctr"/>
            <a:r>
              <a:rPr lang="es-MX" sz="3600" dirty="0">
                <a:solidFill>
                  <a:schemeClr val="bg1"/>
                </a:solidFill>
                <a:latin typeface="Oswald Medium" pitchFamily="2" charset="0"/>
              </a:rPr>
              <a:t>MARTÍNEZ</a:t>
            </a:r>
            <a:endParaRPr lang="en-US" sz="3600" dirty="0">
              <a:solidFill>
                <a:schemeClr val="bg1"/>
              </a:solidFill>
              <a:latin typeface="Oswald Medium" pitchFamily="2" charset="0"/>
            </a:endParaRPr>
          </a:p>
          <a:p>
            <a:pPr algn="ctr"/>
            <a:endParaRPr lang="en-US" sz="3600" dirty="0"/>
          </a:p>
        </p:txBody>
      </p:sp>
      <p:cxnSp>
        <p:nvCxnSpPr>
          <p:cNvPr id="8" name="Conector recto 7">
            <a:extLst>
              <a:ext uri="{FF2B5EF4-FFF2-40B4-BE49-F238E27FC236}">
                <a16:creationId xmlns:a16="http://schemas.microsoft.com/office/drawing/2014/main" id="{3079E539-FB84-CD9D-B21A-0E5857338AB1}"/>
              </a:ext>
            </a:extLst>
          </p:cNvPr>
          <p:cNvCxnSpPr>
            <a:cxnSpLocks/>
          </p:cNvCxnSpPr>
          <p:nvPr/>
        </p:nvCxnSpPr>
        <p:spPr>
          <a:xfrm>
            <a:off x="6854421" y="3227960"/>
            <a:ext cx="2268025" cy="8626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9212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 series of conceptual images illustrating the Google Chrome Sandbox Bypass vulnerability (CVE-2012-5376). The first image shows a hacker exploiting a security flaw in Google Chrome, evading its sandbox protection to access the operating system. The second image is a technical diagram depicting how the bypass occurs within Chrome’s architecture. The third image represents a cyber threat, with an attacker breaking into a system through a vulnerability in Chrome. The fourth image portrays a compromised Google Chrome browser interface, with warning symbols and signs of an active exploit. The final image is an abstract representation of a digital fortress with a noticeable breach, symbolizing the security flaw.">
            <a:extLst>
              <a:ext uri="{FF2B5EF4-FFF2-40B4-BE49-F238E27FC236}">
                <a16:creationId xmlns:a16="http://schemas.microsoft.com/office/drawing/2014/main" id="{121B2695-48B4-8E48-BFEA-EA440253B5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34"/>
          <a:stretch/>
        </p:blipFill>
        <p:spPr bwMode="auto">
          <a:xfrm>
            <a:off x="0" y="-58081"/>
            <a:ext cx="12346324" cy="8203014"/>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24">
            <a:extLst>
              <a:ext uri="{FF2B5EF4-FFF2-40B4-BE49-F238E27FC236}">
                <a16:creationId xmlns:a16="http://schemas.microsoft.com/office/drawing/2014/main" id="{3E5181CA-376E-42FC-BFEE-240FBF15F320}"/>
              </a:ext>
            </a:extLst>
          </p:cNvPr>
          <p:cNvCxnSpPr>
            <a:cxnSpLocks/>
            <a:stCxn id="3" idx="0"/>
          </p:cNvCxnSpPr>
          <p:nvPr/>
        </p:nvCxnSpPr>
        <p:spPr>
          <a:xfrm flipV="1">
            <a:off x="7215330" y="2017222"/>
            <a:ext cx="1186558" cy="1960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C8F981F4-49F2-47F7-90FD-ECE6C1373932}"/>
              </a:ext>
            </a:extLst>
          </p:cNvPr>
          <p:cNvCxnSpPr>
            <a:cxnSpLocks/>
            <a:stCxn id="3" idx="0"/>
          </p:cNvCxnSpPr>
          <p:nvPr/>
        </p:nvCxnSpPr>
        <p:spPr>
          <a:xfrm flipV="1">
            <a:off x="7215330" y="3978219"/>
            <a:ext cx="3112166"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03955BF-B621-4CA1-A176-0CADD9EF8407}"/>
              </a:ext>
            </a:extLst>
          </p:cNvPr>
          <p:cNvCxnSpPr>
            <a:cxnSpLocks/>
            <a:stCxn id="3" idx="0"/>
          </p:cNvCxnSpPr>
          <p:nvPr/>
        </p:nvCxnSpPr>
        <p:spPr>
          <a:xfrm>
            <a:off x="7215331" y="3978219"/>
            <a:ext cx="1336077" cy="182687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660FA0FB-15F5-81A7-0A03-CA9718A869CA}"/>
                  </a:ext>
                </a:extLst>
              </p:cNvPr>
              <p:cNvGraphicFramePr>
                <a:graphicFrameLocks noChangeAspect="1"/>
              </p:cNvGraphicFramePr>
              <p:nvPr>
                <p:extLst>
                  <p:ext uri="{D42A27DB-BD31-4B8C-83A1-F6EECF244321}">
                    <p14:modId xmlns:p14="http://schemas.microsoft.com/office/powerpoint/2010/main" val="366316191"/>
                  </p:ext>
                </p:extLst>
              </p:nvPr>
            </p:nvGraphicFramePr>
            <p:xfrm>
              <a:off x="8412030" y="1005780"/>
              <a:ext cx="1725795" cy="1714500"/>
            </p:xfrm>
            <a:graphic>
              <a:graphicData uri="http://schemas.microsoft.com/office/powerpoint/2016/slidezoom">
                <pslz:sldZm>
                  <pslz:sldZmObj sldId="259" cId="1877034061">
                    <pslz:zmPr id="{E580E822-515B-432A-B91D-57F7A6A0D111}"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25795" cy="1714500"/>
                        </a:xfrm>
                        <a:prstGeom prst="rect">
                          <a:avLst/>
                        </a:prstGeom>
                        <a:ln w="3175">
                          <a:noFill/>
                        </a:ln>
                      </p166:spPr>
                    </pslz:zmPr>
                  </pslz:sldZmObj>
                </pslz:sldZm>
              </a:graphicData>
            </a:graphic>
          </p:graphicFrame>
        </mc:Choice>
        <mc:Fallback xmlns="">
          <p:pic>
            <p:nvPicPr>
              <p:cNvPr id="10" name="Vista general de diapositiva 9">
                <a:hlinkClick r:id="rId6" action="ppaction://hlinksldjump"/>
                <a:extLst>
                  <a:ext uri="{FF2B5EF4-FFF2-40B4-BE49-F238E27FC236}">
                    <a16:creationId xmlns:a16="http://schemas.microsoft.com/office/drawing/2014/main" id="{660FA0FB-15F5-81A7-0A03-CA9718A869CA}"/>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8412030" y="1005780"/>
                <a:ext cx="1725795"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Vista general de diapositiva 8">
                <a:extLst>
                  <a:ext uri="{FF2B5EF4-FFF2-40B4-BE49-F238E27FC236}">
                    <a16:creationId xmlns:a16="http://schemas.microsoft.com/office/drawing/2014/main" id="{23CFD4B1-9BCA-8B41-6CCF-3A682822D178}"/>
                  </a:ext>
                </a:extLst>
              </p:cNvPr>
              <p:cNvGraphicFramePr>
                <a:graphicFrameLocks noChangeAspect="1"/>
              </p:cNvGraphicFramePr>
              <p:nvPr>
                <p:extLst>
                  <p:ext uri="{D42A27DB-BD31-4B8C-83A1-F6EECF244321}">
                    <p14:modId xmlns:p14="http://schemas.microsoft.com/office/powerpoint/2010/main" val="136504981"/>
                  </p:ext>
                </p:extLst>
              </p:nvPr>
            </p:nvGraphicFramePr>
            <p:xfrm>
              <a:off x="10347521" y="3132393"/>
              <a:ext cx="1728238" cy="1714500"/>
            </p:xfrm>
            <a:graphic>
              <a:graphicData uri="http://schemas.microsoft.com/office/powerpoint/2016/slidezoom">
                <pslz:sldZm>
                  <pslz:sldZmObj sldId="263" cId="3752112278">
                    <pslz:zmPr id="{BF174E1C-F72E-41CC-908C-30D5300376F5}"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728238" cy="1714500"/>
                        </a:xfrm>
                        <a:prstGeom prst="rect">
                          <a:avLst/>
                        </a:prstGeom>
                        <a:ln w="3175">
                          <a:solidFill>
                            <a:prstClr val="ltGray"/>
                          </a:solidFill>
                        </a:ln>
                      </p166:spPr>
                    </pslz:zmPr>
                  </pslz:sldZmObj>
                </pslz:sldZm>
              </a:graphicData>
            </a:graphic>
          </p:graphicFrame>
        </mc:Choice>
        <mc:Fallback xmlns="">
          <p:pic>
            <p:nvPicPr>
              <p:cNvPr id="9" name="Vista general de diapositiva 8">
                <a:hlinkClick r:id="rId8" action="ppaction://hlinksldjump"/>
                <a:extLst>
                  <a:ext uri="{FF2B5EF4-FFF2-40B4-BE49-F238E27FC236}">
                    <a16:creationId xmlns:a16="http://schemas.microsoft.com/office/drawing/2014/main" id="{23CFD4B1-9BCA-8B41-6CCF-3A682822D17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0347521" y="3132393"/>
                <a:ext cx="1728238"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Vista general de diapositiva 14">
                <a:extLst>
                  <a:ext uri="{FF2B5EF4-FFF2-40B4-BE49-F238E27FC236}">
                    <a16:creationId xmlns:a16="http://schemas.microsoft.com/office/drawing/2014/main" id="{9C249AA8-9585-81B4-011F-564360C0DD4D}"/>
                  </a:ext>
                </a:extLst>
              </p:cNvPr>
              <p:cNvGraphicFramePr>
                <a:graphicFrameLocks noChangeAspect="1"/>
              </p:cNvGraphicFramePr>
              <p:nvPr>
                <p:extLst>
                  <p:ext uri="{D42A27DB-BD31-4B8C-83A1-F6EECF244321}">
                    <p14:modId xmlns:p14="http://schemas.microsoft.com/office/powerpoint/2010/main" val="1381851287"/>
                  </p:ext>
                </p:extLst>
              </p:nvPr>
            </p:nvGraphicFramePr>
            <p:xfrm>
              <a:off x="8561550" y="4966475"/>
              <a:ext cx="1728260" cy="1714500"/>
            </p:xfrm>
            <a:graphic>
              <a:graphicData uri="http://schemas.microsoft.com/office/powerpoint/2016/slidezoom">
                <pslz:sldZm>
                  <pslz:sldZmObj sldId="264" cId="4161561287">
                    <pslz:zmPr id="{10E802BB-C151-41AD-9CF6-72AD41887B60}"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728260" cy="1714500"/>
                        </a:xfrm>
                        <a:prstGeom prst="rect">
                          <a:avLst/>
                        </a:prstGeom>
                        <a:ln w="3175">
                          <a:solidFill>
                            <a:prstClr val="ltGray"/>
                          </a:solidFill>
                        </a:ln>
                      </p166:spPr>
                    </pslz:zmPr>
                  </pslz:sldZmObj>
                </pslz:sldZm>
              </a:graphicData>
            </a:graphic>
          </p:graphicFrame>
        </mc:Choice>
        <mc:Fallback xmlns="">
          <p:pic>
            <p:nvPicPr>
              <p:cNvPr id="15" name="Vista general de diapositiva 14">
                <a:hlinkClick r:id="rId11" action="ppaction://hlinksldjump"/>
                <a:extLst>
                  <a:ext uri="{FF2B5EF4-FFF2-40B4-BE49-F238E27FC236}">
                    <a16:creationId xmlns:a16="http://schemas.microsoft.com/office/drawing/2014/main" id="{9C249AA8-9585-81B4-011F-564360C0DD4D}"/>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561550" y="4966475"/>
                <a:ext cx="1728260" cy="1714500"/>
              </a:xfrm>
              <a:prstGeom prst="rect">
                <a:avLst/>
              </a:prstGeom>
              <a:ln w="3175">
                <a:solidFill>
                  <a:prstClr val="ltGray"/>
                </a:solidFill>
              </a:ln>
            </p:spPr>
          </p:pic>
        </mc:Fallback>
      </mc:AlternateContent>
      <p:grpSp>
        <p:nvGrpSpPr>
          <p:cNvPr id="8" name="Grupo 7">
            <a:extLst>
              <a:ext uri="{FF2B5EF4-FFF2-40B4-BE49-F238E27FC236}">
                <a16:creationId xmlns:a16="http://schemas.microsoft.com/office/drawing/2014/main" id="{3B1BF8E6-95A0-15C1-2601-CB5310E43F45}"/>
              </a:ext>
            </a:extLst>
          </p:cNvPr>
          <p:cNvGrpSpPr/>
          <p:nvPr/>
        </p:nvGrpSpPr>
        <p:grpSpPr>
          <a:xfrm>
            <a:off x="1677970" y="1496773"/>
            <a:ext cx="5537362" cy="4828222"/>
            <a:chOff x="818154" y="1496773"/>
            <a:chExt cx="5537362" cy="4828222"/>
          </a:xfrm>
        </p:grpSpPr>
        <p:grpSp>
          <p:nvGrpSpPr>
            <p:cNvPr id="2" name="Grupo 1">
              <a:extLst>
                <a:ext uri="{FF2B5EF4-FFF2-40B4-BE49-F238E27FC236}">
                  <a16:creationId xmlns:a16="http://schemas.microsoft.com/office/drawing/2014/main" id="{B1783BCB-435B-45B1-B1CD-2B4801C62E87}"/>
                </a:ext>
              </a:extLst>
            </p:cNvPr>
            <p:cNvGrpSpPr/>
            <p:nvPr/>
          </p:nvGrpSpPr>
          <p:grpSpPr>
            <a:xfrm>
              <a:off x="818154" y="1631445"/>
              <a:ext cx="5537362" cy="4693550"/>
              <a:chOff x="3848624" y="939800"/>
              <a:chExt cx="1409700" cy="1270000"/>
            </a:xfrm>
          </p:grpSpPr>
          <p:sp>
            <p:nvSpPr>
              <p:cNvPr id="3" name="Hexágono 2">
                <a:extLst>
                  <a:ext uri="{FF2B5EF4-FFF2-40B4-BE49-F238E27FC236}">
                    <a16:creationId xmlns:a16="http://schemas.microsoft.com/office/drawing/2014/main" id="{ABB086E9-C5B3-4C49-B64A-2E934A9AF4CF}"/>
                  </a:ext>
                </a:extLst>
              </p:cNvPr>
              <p:cNvSpPr/>
              <p:nvPr/>
            </p:nvSpPr>
            <p:spPr>
              <a:xfrm>
                <a:off x="3848624" y="939800"/>
                <a:ext cx="1409700" cy="1270000"/>
              </a:xfrm>
              <a:prstGeom prst="hexagon">
                <a:avLst/>
              </a:prstGeom>
              <a:solidFill>
                <a:srgbClr val="1773C7">
                  <a:alpha val="8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9F230A00-36D3-40A9-A35F-5E2DBC161493}"/>
                  </a:ext>
                </a:extLst>
              </p:cNvPr>
              <p:cNvSpPr txBox="1"/>
              <p:nvPr/>
            </p:nvSpPr>
            <p:spPr>
              <a:xfrm>
                <a:off x="4055909" y="1752065"/>
                <a:ext cx="957226" cy="424725"/>
              </a:xfrm>
              <a:prstGeom prst="rect">
                <a:avLst/>
              </a:prstGeom>
              <a:noFill/>
            </p:spPr>
            <p:txBody>
              <a:bodyPr wrap="square" rtlCol="0">
                <a:spAutoFit/>
              </a:bodyPr>
              <a:lstStyle/>
              <a:p>
                <a:pPr algn="ctr"/>
                <a:r>
                  <a:rPr lang="es-ES" sz="2400" b="1" i="0" u="none" strike="noStrike" dirty="0">
                    <a:solidFill>
                      <a:schemeClr val="bg1"/>
                    </a:solidFill>
                    <a:effectLst/>
                  </a:rPr>
                  <a:t>23. VULNERABILIDAD GOOGLE CHROME SANDBOX BYPASS            (CVE-2012-5376)</a:t>
                </a:r>
                <a:endParaRPr lang="es-ES" sz="2400" b="0" i="0" u="none" strike="noStrike" dirty="0">
                  <a:solidFill>
                    <a:schemeClr val="bg1"/>
                  </a:solidFill>
                  <a:effectLst/>
                </a:endParaRPr>
              </a:p>
            </p:txBody>
          </p:sp>
        </p:grpSp>
        <p:pic>
          <p:nvPicPr>
            <p:cNvPr id="7" name="Gráfico 6" descr="Portapapeles con relleno sólido">
              <a:extLst>
                <a:ext uri="{FF2B5EF4-FFF2-40B4-BE49-F238E27FC236}">
                  <a16:creationId xmlns:a16="http://schemas.microsoft.com/office/drawing/2014/main" id="{E43B78A9-B7AF-435D-A4B6-55874EC7E3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032" y="1496773"/>
              <a:ext cx="2981406" cy="3001895"/>
            </a:xfrm>
            <a:prstGeom prst="rect">
              <a:avLst/>
            </a:prstGeom>
          </p:spPr>
        </p:pic>
        <p:sp>
          <p:nvSpPr>
            <p:cNvPr id="5" name="CuadroTexto 4">
              <a:extLst>
                <a:ext uri="{FF2B5EF4-FFF2-40B4-BE49-F238E27FC236}">
                  <a16:creationId xmlns:a16="http://schemas.microsoft.com/office/drawing/2014/main" id="{B1A1395D-F89B-280E-742A-4715BEF60E01}"/>
                </a:ext>
              </a:extLst>
            </p:cNvPr>
            <p:cNvSpPr txBox="1"/>
            <p:nvPr/>
          </p:nvSpPr>
          <p:spPr>
            <a:xfrm>
              <a:off x="1668392" y="4188179"/>
              <a:ext cx="3760025" cy="646331"/>
            </a:xfrm>
            <a:prstGeom prst="rect">
              <a:avLst/>
            </a:prstGeom>
            <a:noFill/>
          </p:spPr>
          <p:txBody>
            <a:bodyPr wrap="square" rtlCol="0">
              <a:spAutoFit/>
            </a:bodyPr>
            <a:lstStyle/>
            <a:p>
              <a:pPr algn="ctr"/>
              <a:r>
                <a:rPr lang="es-ES" sz="3600" b="1" i="0" u="none" strike="noStrike" dirty="0">
                  <a:solidFill>
                    <a:schemeClr val="bg1"/>
                  </a:solidFill>
                  <a:effectLst/>
                </a:rPr>
                <a:t>CVSS V 3.1</a:t>
              </a:r>
              <a:endParaRPr lang="es-ES" sz="3600" b="0" i="0" u="none" strike="noStrike" dirty="0">
                <a:solidFill>
                  <a:schemeClr val="bg1"/>
                </a:solidFill>
                <a:effectLst/>
              </a:endParaRPr>
            </a:p>
          </p:txBody>
        </p:sp>
      </p:grpSp>
    </p:spTree>
    <p:extLst>
      <p:ext uri="{BB962C8B-B14F-4D97-AF65-F5344CB8AC3E}">
        <p14:creationId xmlns:p14="http://schemas.microsoft.com/office/powerpoint/2010/main" val="19670869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60E2070-D30A-37DA-2BF9-95B50723B096}"/>
              </a:ext>
            </a:extLst>
          </p:cNvPr>
          <p:cNvPicPr>
            <a:picLocks noChangeAspect="1"/>
          </p:cNvPicPr>
          <p:nvPr/>
        </p:nvPicPr>
        <p:blipFill>
          <a:blip r:embed="rId2"/>
          <a:stretch>
            <a:fillRect/>
          </a:stretch>
        </p:blipFill>
        <p:spPr>
          <a:xfrm>
            <a:off x="0" y="1"/>
            <a:ext cx="12192000" cy="6857999"/>
          </a:xfrm>
          <a:prstGeom prst="rect">
            <a:avLst/>
          </a:prstGeom>
        </p:spPr>
      </p:pic>
      <p:sp>
        <p:nvSpPr>
          <p:cNvPr id="3" name="CuadroTexto 2">
            <a:extLst>
              <a:ext uri="{FF2B5EF4-FFF2-40B4-BE49-F238E27FC236}">
                <a16:creationId xmlns:a16="http://schemas.microsoft.com/office/drawing/2014/main" id="{462B0A94-9FA7-40C2-A4FF-4501B464B195}"/>
              </a:ext>
            </a:extLst>
          </p:cNvPr>
          <p:cNvSpPr txBox="1"/>
          <p:nvPr/>
        </p:nvSpPr>
        <p:spPr>
          <a:xfrm>
            <a:off x="0" y="135338"/>
            <a:ext cx="4510756" cy="2862322"/>
          </a:xfrm>
          <a:prstGeom prst="rect">
            <a:avLst/>
          </a:prstGeom>
          <a:noFill/>
        </p:spPr>
        <p:txBody>
          <a:bodyPr wrap="square" rtlCol="0">
            <a:spAutoFit/>
          </a:bodyPr>
          <a:lstStyle/>
          <a:p>
            <a:r>
              <a:rPr lang="es-MX" sz="6600" dirty="0">
                <a:solidFill>
                  <a:schemeClr val="bg1"/>
                </a:solidFill>
                <a:latin typeface="Oswald Medium" pitchFamily="2" charset="0"/>
              </a:rPr>
              <a:t>   ¿Q</a:t>
            </a:r>
            <a:r>
              <a:rPr lang="es-CO" sz="6600" dirty="0">
                <a:solidFill>
                  <a:schemeClr val="bg1"/>
                </a:solidFill>
                <a:latin typeface="Oswald Medium" pitchFamily="2" charset="0"/>
              </a:rPr>
              <a:t>UÉ ES?</a:t>
            </a:r>
          </a:p>
          <a:p>
            <a:pPr algn="just"/>
            <a:r>
              <a:rPr lang="es-ES" sz="2400" dirty="0">
                <a:solidFill>
                  <a:schemeClr val="bg1"/>
                </a:solidFill>
                <a:latin typeface="Oswald Medium" pitchFamily="2" charset="0"/>
              </a:rPr>
              <a:t>Vulnerabilidad Google Chrome Sandbox Bypass (Cve-2012-5376)</a:t>
            </a:r>
          </a:p>
          <a:p>
            <a:endParaRPr lang="en-US" sz="6600" dirty="0"/>
          </a:p>
        </p:txBody>
      </p:sp>
      <p:pic>
        <p:nvPicPr>
          <p:cNvPr id="13" name="Imagen 12">
            <a:extLst>
              <a:ext uri="{FF2B5EF4-FFF2-40B4-BE49-F238E27FC236}">
                <a16:creationId xmlns:a16="http://schemas.microsoft.com/office/drawing/2014/main" id="{D44861F3-9322-600A-BDFC-4C0C3D6C1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4" y="5389810"/>
            <a:ext cx="2567190" cy="1504633"/>
          </a:xfrm>
          <a:prstGeom prst="ellipse">
            <a:avLst/>
          </a:prstGeom>
          <a:ln>
            <a:noFill/>
          </a:ln>
          <a:effectLst>
            <a:softEdge rad="112500"/>
          </a:effectLst>
        </p:spPr>
      </p:pic>
      <p:graphicFrame>
        <p:nvGraphicFramePr>
          <p:cNvPr id="2" name="Diagrama 1">
            <a:extLst>
              <a:ext uri="{FF2B5EF4-FFF2-40B4-BE49-F238E27FC236}">
                <a16:creationId xmlns:a16="http://schemas.microsoft.com/office/drawing/2014/main" id="{5DFFFD2B-61EA-C24E-DEBD-B536ABD2CF37}"/>
              </a:ext>
            </a:extLst>
          </p:cNvPr>
          <p:cNvGraphicFramePr/>
          <p:nvPr>
            <p:extLst>
              <p:ext uri="{D42A27DB-BD31-4B8C-83A1-F6EECF244321}">
                <p14:modId xmlns:p14="http://schemas.microsoft.com/office/powerpoint/2010/main" val="3731837315"/>
              </p:ext>
            </p:extLst>
          </p:nvPr>
        </p:nvGraphicFramePr>
        <p:xfrm>
          <a:off x="1881186" y="171781"/>
          <a:ext cx="11978371" cy="6477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7034061"/>
      </p:ext>
    </p:ext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5F379-33B2-2F89-AC45-5F1DA50302A3}"/>
            </a:ext>
          </a:extLst>
        </p:cNvPr>
        <p:cNvGrpSpPr/>
        <p:nvPr/>
      </p:nvGrpSpPr>
      <p:grpSpPr>
        <a:xfrm>
          <a:off x="0" y="0"/>
          <a:ext cx="0" cy="0"/>
          <a:chOff x="0" y="0"/>
          <a:chExt cx="0" cy="0"/>
        </a:xfrm>
      </p:grpSpPr>
      <p:pic>
        <p:nvPicPr>
          <p:cNvPr id="1026" name="Picture 2" descr="A series of four cyber-themed images representing the CVE-2012-5376 vulnerability in Google Chrome. &#10;&#10;1. A hacker exploiting a vulnerability in Google Chrome, bypassing the sandbox security to access the operating system. The image should show a dark-themed hacker with a digital interface, highlighting the breach in Chrome.&#10;&#10;2. A technical diagram illustrating the Google Chrome sandbox architecture with a highlighted weak point where the bypass occurs. The diagram should have a futuristic cyber look with glowing lines.&#10;&#10;3. A cyber attack concept, showing a masked attacker breaking through a digital security wall, representing an exploit in Chrome. The attacker should appear to inject malicious code into a computer system.&#10;&#10;4. A compromised Google Chrome browser with security warnings, glitch effects, and abstract symbols of a breach occurring in real-time. A red alert triangle should be present, emphasizing the threat.&#10;&#10;The overall theme should be dark, high-tech, and cyberpunk-inspired, with glowing blue and red elements.">
            <a:extLst>
              <a:ext uri="{FF2B5EF4-FFF2-40B4-BE49-F238E27FC236}">
                <a16:creationId xmlns:a16="http://schemas.microsoft.com/office/drawing/2014/main" id="{E809ECF7-EC6E-EACD-2E3F-DC8BA032F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68856" cy="711169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F86FB94-48C2-D372-ED31-848DD76C3F7E}"/>
              </a:ext>
            </a:extLst>
          </p:cNvPr>
          <p:cNvSpPr txBox="1"/>
          <p:nvPr/>
        </p:nvSpPr>
        <p:spPr>
          <a:xfrm>
            <a:off x="0" y="385800"/>
            <a:ext cx="6954148" cy="2400657"/>
          </a:xfrm>
          <a:prstGeom prst="rect">
            <a:avLst/>
          </a:prstGeom>
          <a:noFill/>
        </p:spPr>
        <p:txBody>
          <a:bodyPr wrap="none" rtlCol="0">
            <a:spAutoFit/>
          </a:bodyPr>
          <a:lstStyle/>
          <a:p>
            <a:r>
              <a:rPr lang="es-MX" sz="6600" dirty="0">
                <a:solidFill>
                  <a:schemeClr val="bg1"/>
                </a:solidFill>
                <a:latin typeface="Oswald Medium" pitchFamily="2" charset="0"/>
              </a:rPr>
              <a:t>¿</a:t>
            </a:r>
            <a:r>
              <a:rPr lang="en-US" sz="6600" dirty="0">
                <a:solidFill>
                  <a:schemeClr val="bg1"/>
                </a:solidFill>
                <a:latin typeface="Oswald Medium" pitchFamily="2" charset="0"/>
              </a:rPr>
              <a:t>EN QUE CONSISTE</a:t>
            </a:r>
            <a:r>
              <a:rPr lang="es-CO" sz="6600" dirty="0">
                <a:solidFill>
                  <a:schemeClr val="bg1"/>
                </a:solidFill>
                <a:latin typeface="Oswald Medium" pitchFamily="2" charset="0"/>
              </a:rPr>
              <a:t>? </a:t>
            </a:r>
          </a:p>
          <a:p>
            <a:r>
              <a:rPr lang="es-ES" sz="1600" kern="1200" dirty="0">
                <a:solidFill>
                  <a:schemeClr val="bg1"/>
                </a:solidFill>
              </a:rPr>
              <a:t>)</a:t>
            </a:r>
          </a:p>
          <a:p>
            <a:endParaRPr lang="en-US" sz="6600" dirty="0"/>
          </a:p>
        </p:txBody>
      </p:sp>
      <p:graphicFrame>
        <p:nvGraphicFramePr>
          <p:cNvPr id="17" name="Diagrama 16">
            <a:extLst>
              <a:ext uri="{FF2B5EF4-FFF2-40B4-BE49-F238E27FC236}">
                <a16:creationId xmlns:a16="http://schemas.microsoft.com/office/drawing/2014/main" id="{AE7D3DE3-EFB1-7915-830A-090C56C217F0}"/>
              </a:ext>
            </a:extLst>
          </p:cNvPr>
          <p:cNvGraphicFramePr/>
          <p:nvPr>
            <p:extLst>
              <p:ext uri="{D42A27DB-BD31-4B8C-83A1-F6EECF244321}">
                <p14:modId xmlns:p14="http://schemas.microsoft.com/office/powerpoint/2010/main" val="395425615"/>
              </p:ext>
            </p:extLst>
          </p:nvPr>
        </p:nvGraphicFramePr>
        <p:xfrm>
          <a:off x="-2547686" y="1200328"/>
          <a:ext cx="14971334" cy="529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2112278"/>
      </p:ext>
    </p:extLst>
  </p:cSld>
  <p:clrMapOvr>
    <a:masterClrMapping/>
  </p:clrMapOvr>
  <mc:AlternateContent xmlns:mc="http://schemas.openxmlformats.org/markup-compatibility/2006" xmlns:p14="http://schemas.microsoft.com/office/powerpoint/2010/main">
    <mc:Choice Requires="p14">
      <p:transition spd="slow" p14:dur="2000" advClick="0" advTm="45000"/>
    </mc:Choice>
    <mc:Fallback xmlns="">
      <p:transition spd="slow" advClick="0" advTm="4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B6712-F652-DF8D-B4E1-9F42C3A341C0}"/>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D4A3E7B0-F2EE-260F-78B0-3A156B148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 y="-215162"/>
            <a:ext cx="12492199" cy="7288324"/>
          </a:xfrm>
          <a:prstGeom prst="rect">
            <a:avLst/>
          </a:prstGeom>
        </p:spPr>
      </p:pic>
      <p:pic>
        <p:nvPicPr>
          <p:cNvPr id="2050" name="Picture 2" descr="A cyber attack in action exploiting a vulnerability in Google Chrome (CVE-2012-5376). The image should depict a hacker in a dark environment, actively bypassing Chrome's sandbox security to gain access to the system. The hacker's screen should display lines of code and an interface showing an exploit being executed. The background should include digital breach effects, with glowing red and blue security warnings appearing on the screen. The scene should have a cyberpunk aesthetic with a high-tech, futuristic ambiance.">
            <a:extLst>
              <a:ext uri="{FF2B5EF4-FFF2-40B4-BE49-F238E27FC236}">
                <a16:creationId xmlns:a16="http://schemas.microsoft.com/office/drawing/2014/main" id="{A18CFBDB-A050-1D5E-D5FF-665562DD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402" y="3911465"/>
            <a:ext cx="1169154" cy="1229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oogle soluciona el quinto zero-day de Chrome EURONEWS">
            <a:extLst>
              <a:ext uri="{FF2B5EF4-FFF2-40B4-BE49-F238E27FC236}">
                <a16:creationId xmlns:a16="http://schemas.microsoft.com/office/drawing/2014/main" id="{41391DA7-E088-4B92-864D-09DCCE275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612" y="5730080"/>
            <a:ext cx="1503011" cy="87695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9414AEB-CAC5-9E81-2DE0-1D52803C5F78}"/>
              </a:ext>
            </a:extLst>
          </p:cNvPr>
          <p:cNvSpPr txBox="1"/>
          <p:nvPr/>
        </p:nvSpPr>
        <p:spPr>
          <a:xfrm>
            <a:off x="23144" y="208224"/>
            <a:ext cx="7051930" cy="1107996"/>
          </a:xfrm>
          <a:prstGeom prst="rect">
            <a:avLst/>
          </a:prstGeom>
          <a:noFill/>
        </p:spPr>
        <p:txBody>
          <a:bodyPr wrap="none" rtlCol="0">
            <a:spAutoFit/>
          </a:bodyPr>
          <a:lstStyle/>
          <a:p>
            <a:r>
              <a:rPr lang="es-MX" sz="6600" dirty="0">
                <a:solidFill>
                  <a:schemeClr val="bg1"/>
                </a:solidFill>
                <a:latin typeface="Oswald Medium" pitchFamily="2" charset="0"/>
              </a:rPr>
              <a:t>¿CÓMO SE EXPLOTA</a:t>
            </a:r>
            <a:r>
              <a:rPr lang="es-CO" sz="6600" dirty="0">
                <a:solidFill>
                  <a:schemeClr val="bg1"/>
                </a:solidFill>
                <a:latin typeface="Oswald Medium" pitchFamily="2" charset="0"/>
              </a:rPr>
              <a:t>?</a:t>
            </a:r>
            <a:endParaRPr lang="en-US" sz="6600" dirty="0"/>
          </a:p>
        </p:txBody>
      </p:sp>
      <p:graphicFrame>
        <p:nvGraphicFramePr>
          <p:cNvPr id="12" name="Diagrama 11">
            <a:extLst>
              <a:ext uri="{FF2B5EF4-FFF2-40B4-BE49-F238E27FC236}">
                <a16:creationId xmlns:a16="http://schemas.microsoft.com/office/drawing/2014/main" id="{029F1E7E-8712-99E2-B130-2B20B7B2911E}"/>
              </a:ext>
            </a:extLst>
          </p:cNvPr>
          <p:cNvGraphicFramePr/>
          <p:nvPr>
            <p:extLst>
              <p:ext uri="{D42A27DB-BD31-4B8C-83A1-F6EECF244321}">
                <p14:modId xmlns:p14="http://schemas.microsoft.com/office/powerpoint/2010/main" val="1241337608"/>
              </p:ext>
            </p:extLst>
          </p:nvPr>
        </p:nvGraphicFramePr>
        <p:xfrm>
          <a:off x="-66859" y="5167172"/>
          <a:ext cx="6529122" cy="1477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Diagrama 13">
            <a:extLst>
              <a:ext uri="{FF2B5EF4-FFF2-40B4-BE49-F238E27FC236}">
                <a16:creationId xmlns:a16="http://schemas.microsoft.com/office/drawing/2014/main" id="{33C23815-CB9B-0B40-E226-2D46013FDE89}"/>
              </a:ext>
            </a:extLst>
          </p:cNvPr>
          <p:cNvGraphicFramePr/>
          <p:nvPr>
            <p:extLst>
              <p:ext uri="{D42A27DB-BD31-4B8C-83A1-F6EECF244321}">
                <p14:modId xmlns:p14="http://schemas.microsoft.com/office/powerpoint/2010/main" val="2752321289"/>
              </p:ext>
            </p:extLst>
          </p:nvPr>
        </p:nvGraphicFramePr>
        <p:xfrm>
          <a:off x="23144" y="1686035"/>
          <a:ext cx="6529122" cy="25853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1" name="Diagrama 10">
            <a:extLst>
              <a:ext uri="{FF2B5EF4-FFF2-40B4-BE49-F238E27FC236}">
                <a16:creationId xmlns:a16="http://schemas.microsoft.com/office/drawing/2014/main" id="{F16D3219-0A56-C6CE-140E-766D0B4F60EE}"/>
              </a:ext>
            </a:extLst>
          </p:cNvPr>
          <p:cNvGraphicFramePr/>
          <p:nvPr>
            <p:extLst>
              <p:ext uri="{D42A27DB-BD31-4B8C-83A1-F6EECF244321}">
                <p14:modId xmlns:p14="http://schemas.microsoft.com/office/powerpoint/2010/main" val="1976862656"/>
              </p:ext>
            </p:extLst>
          </p:nvPr>
        </p:nvGraphicFramePr>
        <p:xfrm>
          <a:off x="5430633" y="-92579"/>
          <a:ext cx="8458970" cy="578519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4161561287"/>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0146A4-4EDB-C001-C32A-6BCDF2805247}"/>
              </a:ext>
            </a:extLst>
          </p:cNvPr>
          <p:cNvPicPr>
            <a:picLocks noChangeAspect="1"/>
          </p:cNvPicPr>
          <p:nvPr/>
        </p:nvPicPr>
        <p:blipFill>
          <a:blip r:embed="rId2"/>
          <a:stretch>
            <a:fillRect/>
          </a:stretch>
        </p:blipFill>
        <p:spPr>
          <a:xfrm>
            <a:off x="2520" y="45426"/>
            <a:ext cx="12186960" cy="6767147"/>
          </a:xfrm>
          <a:prstGeom prst="rect">
            <a:avLst/>
          </a:prstGeom>
        </p:spPr>
      </p:pic>
      <p:sp>
        <p:nvSpPr>
          <p:cNvPr id="3" name="Rectángulo 2">
            <a:extLst>
              <a:ext uri="{FF2B5EF4-FFF2-40B4-BE49-F238E27FC236}">
                <a16:creationId xmlns:a16="http://schemas.microsoft.com/office/drawing/2014/main" id="{C6855E6B-1247-CA5A-356E-9E36B0D3BDD8}"/>
              </a:ext>
            </a:extLst>
          </p:cNvPr>
          <p:cNvSpPr/>
          <p:nvPr/>
        </p:nvSpPr>
        <p:spPr>
          <a:xfrm>
            <a:off x="4230806" y="2770496"/>
            <a:ext cx="3643952" cy="9416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6000" b="0" i="0" u="none" strike="noStrike" kern="1200" cap="none" spc="0" normalizeH="0" baseline="0" noProof="0" dirty="0">
                <a:ln>
                  <a:noFill/>
                </a:ln>
                <a:solidFill>
                  <a:prstClr val="white"/>
                </a:solidFill>
                <a:effectLst/>
                <a:uLnTx/>
                <a:uFillTx/>
                <a:latin typeface="Calibri" panose="020F0502020204030204"/>
                <a:ea typeface="+mn-ea"/>
                <a:cs typeface="+mn-cs"/>
              </a:rPr>
              <a:t>GRACIAS</a:t>
            </a:r>
            <a:r>
              <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1474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1769</TotalTime>
  <Words>177</Words>
  <Application>Microsoft Macintosh PowerPoint</Application>
  <PresentationFormat>Panorámica</PresentationFormat>
  <Paragraphs>58</Paragraphs>
  <Slides>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Calibri Light</vt:lpstr>
      <vt:lpstr>Oswald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Matamoros</dc:creator>
  <cp:lastModifiedBy>CC. Diego Enrique Parra Montañez</cp:lastModifiedBy>
  <cp:revision>71</cp:revision>
  <dcterms:created xsi:type="dcterms:W3CDTF">2021-10-02T15:36:46Z</dcterms:created>
  <dcterms:modified xsi:type="dcterms:W3CDTF">2025-02-07T12:31:52Z</dcterms:modified>
</cp:coreProperties>
</file>